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</p:sldIdLst>
  <p:sldSz cx="18288000" cy="10287000"/>
  <p:notesSz cx="6858000" cy="9144000"/>
  <p:embeddedFontLst>
    <p:embeddedFont>
      <p:font typeface="Be Vietnam" pitchFamily="2" charset="77"/>
      <p:regular r:id="rId4"/>
    </p:embeddedFont>
    <p:embeddedFont>
      <p:font typeface="Be Vietnam Ultra-Bold" pitchFamily="2" charset="77"/>
      <p:regular r:id="rId5"/>
      <p:bold r:id="rId6"/>
    </p:embeddedFont>
    <p:embeddedFont>
      <p:font typeface="Boston Angel" pitchFamily="2" charset="0"/>
      <p:regular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18" autoAdjust="0"/>
  </p:normalViewPr>
  <p:slideViewPr>
    <p:cSldViewPr>
      <p:cViewPr varScale="1">
        <p:scale>
          <a:sx n="69" d="100"/>
          <a:sy n="69" d="100"/>
        </p:scale>
        <p:origin x="920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2500930" y="6063085"/>
            <a:ext cx="13286146" cy="9525"/>
          </a:xfrm>
          <a:prstGeom prst="line">
            <a:avLst/>
          </a:prstGeom>
          <a:ln w="9525" cap="flat">
            <a:solidFill>
              <a:srgbClr val="2D3E70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3" name="Group 3"/>
          <p:cNvGrpSpPr/>
          <p:nvPr/>
        </p:nvGrpSpPr>
        <p:grpSpPr>
          <a:xfrm>
            <a:off x="-10" y="9258300"/>
            <a:ext cx="18288020" cy="1028700"/>
            <a:chOff x="0" y="0"/>
            <a:chExt cx="4816598" cy="2709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8" cy="270933"/>
            </a:xfrm>
            <a:custGeom>
              <a:avLst/>
              <a:gdLst/>
              <a:ahLst/>
              <a:cxnLst/>
              <a:rect l="l" t="t" r="r" b="b"/>
              <a:pathLst>
                <a:path w="4816598" h="270933">
                  <a:moveTo>
                    <a:pt x="0" y="0"/>
                  </a:moveTo>
                  <a:lnTo>
                    <a:pt x="4816598" y="0"/>
                  </a:lnTo>
                  <a:lnTo>
                    <a:pt x="4816598" y="270933"/>
                  </a:lnTo>
                  <a:lnTo>
                    <a:pt x="0" y="270933"/>
                  </a:lnTo>
                  <a:close/>
                </a:path>
              </a:pathLst>
            </a:custGeom>
            <a:gradFill rotWithShape="1">
              <a:gsLst>
                <a:gs pos="0">
                  <a:srgbClr val="CDFFF7">
                    <a:alpha val="100000"/>
                  </a:srgbClr>
                </a:gs>
                <a:gs pos="50000">
                  <a:srgbClr val="94B9FF">
                    <a:alpha val="100000"/>
                  </a:srgbClr>
                </a:gs>
                <a:gs pos="100000">
                  <a:srgbClr val="EA94FF">
                    <a:alpha val="10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4816598" cy="309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>
            <a:off x="33869" y="0"/>
            <a:ext cx="2347281" cy="2574628"/>
          </a:xfrm>
          <a:custGeom>
            <a:avLst/>
            <a:gdLst/>
            <a:ahLst/>
            <a:cxnLst/>
            <a:rect l="l" t="t" r="r" b="b"/>
            <a:pathLst>
              <a:path w="2347281" h="2574628">
                <a:moveTo>
                  <a:pt x="0" y="0"/>
                </a:moveTo>
                <a:lnTo>
                  <a:pt x="2347282" y="0"/>
                </a:lnTo>
                <a:lnTo>
                  <a:pt x="2347282" y="2574628"/>
                </a:lnTo>
                <a:lnTo>
                  <a:pt x="0" y="257462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7" name="Group 7"/>
          <p:cNvGrpSpPr/>
          <p:nvPr/>
        </p:nvGrpSpPr>
        <p:grpSpPr>
          <a:xfrm>
            <a:off x="13084558" y="8080348"/>
            <a:ext cx="7854662" cy="7854662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DFFF7">
                    <a:alpha val="100000"/>
                  </a:srgbClr>
                </a:gs>
                <a:gs pos="50000">
                  <a:srgbClr val="94B9FF">
                    <a:alpha val="100000"/>
                  </a:srgbClr>
                </a:gs>
                <a:gs pos="100000">
                  <a:srgbClr val="EA94FF">
                    <a:alpha val="100000"/>
                  </a:srgbClr>
                </a:gs>
              </a:gsLst>
              <a:path path="circle">
                <a:fillToRect l="50000" t="50000" r="50000" b="50000"/>
              </a:path>
            </a:gradFill>
          </p:spPr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2500924" y="2184103"/>
            <a:ext cx="13261417" cy="25209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599"/>
              </a:lnSpc>
            </a:pPr>
            <a:r>
              <a:rPr lang="en-US" sz="13999">
                <a:solidFill>
                  <a:srgbClr val="2D3E70"/>
                </a:solidFill>
                <a:latin typeface="Boston Angel"/>
                <a:ea typeface="Boston Angel"/>
                <a:cs typeface="Boston Angel"/>
                <a:sym typeface="Boston Angel"/>
              </a:rPr>
              <a:t>Title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525659" y="5067300"/>
            <a:ext cx="13261417" cy="6502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 dirty="0">
                <a:solidFill>
                  <a:srgbClr val="202020"/>
                </a:solidFill>
                <a:latin typeface="Be Vietnam"/>
                <a:ea typeface="Be Vietnam"/>
                <a:cs typeface="Be Vietnam"/>
                <a:sym typeface="Be Vietnam"/>
              </a:rPr>
              <a:t>Author Name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028700" y="9600248"/>
            <a:ext cx="4689230" cy="3067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 b="1">
                <a:solidFill>
                  <a:srgbClr val="20202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UNIVERSITAS ..........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570070" y="9600248"/>
            <a:ext cx="4689230" cy="3067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 b="1">
                <a:solidFill>
                  <a:srgbClr val="20202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3580">
            <a:off x="-5" y="1033462"/>
            <a:ext cx="18288010" cy="0"/>
          </a:xfrm>
          <a:prstGeom prst="line">
            <a:avLst/>
          </a:prstGeom>
          <a:ln w="9525" cap="flat">
            <a:solidFill>
              <a:srgbClr val="FAF4EB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3" name="Group 3"/>
          <p:cNvGrpSpPr/>
          <p:nvPr/>
        </p:nvGrpSpPr>
        <p:grpSpPr>
          <a:xfrm>
            <a:off x="-10" y="9258300"/>
            <a:ext cx="18288020" cy="1028700"/>
            <a:chOff x="0" y="0"/>
            <a:chExt cx="4816598" cy="2709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816598" cy="270933"/>
            </a:xfrm>
            <a:custGeom>
              <a:avLst/>
              <a:gdLst/>
              <a:ahLst/>
              <a:cxnLst/>
              <a:rect l="l" t="t" r="r" b="b"/>
              <a:pathLst>
                <a:path w="4816598" h="270933">
                  <a:moveTo>
                    <a:pt x="0" y="0"/>
                  </a:moveTo>
                  <a:lnTo>
                    <a:pt x="4816598" y="0"/>
                  </a:lnTo>
                  <a:lnTo>
                    <a:pt x="4816598" y="270933"/>
                  </a:lnTo>
                  <a:lnTo>
                    <a:pt x="0" y="270933"/>
                  </a:lnTo>
                  <a:close/>
                </a:path>
              </a:pathLst>
            </a:custGeom>
            <a:gradFill rotWithShape="1">
              <a:gsLst>
                <a:gs pos="0">
                  <a:srgbClr val="CDFFF7">
                    <a:alpha val="100000"/>
                  </a:srgbClr>
                </a:gs>
                <a:gs pos="50000">
                  <a:srgbClr val="94B9FF">
                    <a:alpha val="100000"/>
                  </a:srgbClr>
                </a:gs>
                <a:gs pos="100000">
                  <a:srgbClr val="EA94FF">
                    <a:alpha val="10000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4816598" cy="309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97963" y="3567402"/>
            <a:ext cx="16461337" cy="35446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699"/>
              </a:lnSpc>
            </a:pPr>
            <a:r>
              <a:rPr lang="en-US" sz="4071">
                <a:solidFill>
                  <a:srgbClr val="202020"/>
                </a:solidFill>
                <a:latin typeface="Be Vietnam"/>
                <a:ea typeface="Be Vietnam"/>
                <a:cs typeface="Be Vietnam"/>
                <a:sym typeface="Be Vietnam"/>
              </a:rPr>
              <a:t>Lorem ipsum dolor sit amet, consectetur adipiscing elit. Etiam turpis ante, lacinia vel ultrices vel,</a:t>
            </a:r>
          </a:p>
          <a:p>
            <a:pPr algn="l">
              <a:lnSpc>
                <a:spcPts val="5699"/>
              </a:lnSpc>
            </a:pPr>
            <a:r>
              <a:rPr lang="en-US" sz="4071">
                <a:solidFill>
                  <a:srgbClr val="202020"/>
                </a:solidFill>
                <a:latin typeface="Be Vietnam"/>
                <a:ea typeface="Be Vietnam"/>
                <a:cs typeface="Be Vietnam"/>
                <a:sym typeface="Be Vietnam"/>
              </a:rPr>
              <a:t>tempor nec augue. Suspendisse risus nisl,</a:t>
            </a:r>
          </a:p>
          <a:p>
            <a:pPr algn="l">
              <a:lnSpc>
                <a:spcPts val="5699"/>
              </a:lnSpc>
            </a:pPr>
            <a:r>
              <a:rPr lang="en-US" sz="4071">
                <a:solidFill>
                  <a:srgbClr val="202020"/>
                </a:solidFill>
                <a:latin typeface="Be Vietnam"/>
                <a:ea typeface="Be Vietnam"/>
                <a:cs typeface="Be Vietnam"/>
                <a:sym typeface="Be Vietnam"/>
              </a:rPr>
              <a:t>consequat in placerat facilisis, laoreet</a:t>
            </a:r>
          </a:p>
          <a:p>
            <a:pPr algn="l">
              <a:lnSpc>
                <a:spcPts val="5699"/>
              </a:lnSpc>
            </a:pPr>
            <a:r>
              <a:rPr lang="en-US" sz="4071">
                <a:solidFill>
                  <a:srgbClr val="202020"/>
                </a:solidFill>
                <a:latin typeface="Be Vietnam"/>
                <a:ea typeface="Be Vietnam"/>
                <a:cs typeface="Be Vietnam"/>
                <a:sym typeface="Be Vietnam"/>
              </a:rPr>
              <a:t>eu metus.</a:t>
            </a:r>
          </a:p>
        </p:txBody>
      </p:sp>
      <p:sp>
        <p:nvSpPr>
          <p:cNvPr id="7" name="Freeform 7"/>
          <p:cNvSpPr/>
          <p:nvPr/>
        </p:nvSpPr>
        <p:spPr>
          <a:xfrm>
            <a:off x="-10" y="0"/>
            <a:ext cx="2278535" cy="2499223"/>
          </a:xfrm>
          <a:custGeom>
            <a:avLst/>
            <a:gdLst/>
            <a:ahLst/>
            <a:cxnLst/>
            <a:rect l="l" t="t" r="r" b="b"/>
            <a:pathLst>
              <a:path w="2278535" h="2499223">
                <a:moveTo>
                  <a:pt x="0" y="0"/>
                </a:moveTo>
                <a:lnTo>
                  <a:pt x="2278535" y="0"/>
                </a:lnTo>
                <a:lnTo>
                  <a:pt x="2278535" y="2499223"/>
                </a:lnTo>
                <a:lnTo>
                  <a:pt x="0" y="24992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1028700" y="426146"/>
            <a:ext cx="4689230" cy="3067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FFFFFF"/>
                </a:solidFill>
                <a:latin typeface="Be Vietnam"/>
                <a:ea typeface="Be Vietnam"/>
                <a:cs typeface="Be Vietnam"/>
                <a:sym typeface="Be Vietnam"/>
              </a:rPr>
              <a:t>SIDANG SKRIPSI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2570070" y="426146"/>
            <a:ext cx="4689230" cy="3067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>
                <a:solidFill>
                  <a:srgbClr val="FFFFFF"/>
                </a:solidFill>
                <a:latin typeface="Be Vietnam"/>
                <a:ea typeface="Be Vietnam"/>
                <a:cs typeface="Be Vietnam"/>
                <a:sym typeface="Be Vietnam"/>
              </a:rPr>
              <a:t>2024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28700" y="9600248"/>
            <a:ext cx="4689230" cy="3067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 b="1">
                <a:solidFill>
                  <a:srgbClr val="2D3E7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UNIVERSITAS ......</a:t>
            </a:r>
          </a:p>
        </p:txBody>
      </p:sp>
      <p:grpSp>
        <p:nvGrpSpPr>
          <p:cNvPr id="11" name="Group 11"/>
          <p:cNvGrpSpPr/>
          <p:nvPr/>
        </p:nvGrpSpPr>
        <p:grpSpPr>
          <a:xfrm>
            <a:off x="13084558" y="8080348"/>
            <a:ext cx="7854662" cy="7854662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CDFFF7">
                    <a:alpha val="100000"/>
                  </a:srgbClr>
                </a:gs>
                <a:gs pos="50000">
                  <a:srgbClr val="94B9FF">
                    <a:alpha val="100000"/>
                  </a:srgbClr>
                </a:gs>
                <a:gs pos="100000">
                  <a:srgbClr val="EA94FF">
                    <a:alpha val="100000"/>
                  </a:srgbClr>
                </a:gs>
              </a:gsLst>
              <a:path path="circle">
                <a:fillToRect l="50000" t="50000" r="50000" b="50000"/>
              </a:path>
            </a:gradFill>
          </p:spPr>
        </p:sp>
        <p:sp>
          <p:nvSpPr>
            <p:cNvPr id="13" name="TextBox 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520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2570070" y="9600248"/>
            <a:ext cx="4689230" cy="3067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520"/>
              </a:lnSpc>
            </a:pPr>
            <a:r>
              <a:rPr lang="en-US" sz="1800" b="1">
                <a:solidFill>
                  <a:srgbClr val="2D3E70"/>
                </a:solidFill>
                <a:latin typeface="Be Vietnam Ultra-Bold"/>
                <a:ea typeface="Be Vietnam Ultra-Bold"/>
                <a:cs typeface="Be Vietnam Ultra-Bold"/>
                <a:sym typeface="Be Vietnam Ultra-Bold"/>
              </a:rPr>
              <a:t>DATE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278525" y="685225"/>
            <a:ext cx="11541370" cy="21717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6800"/>
              </a:lnSpc>
            </a:pPr>
            <a:r>
              <a:rPr lang="en-US" sz="12000">
                <a:solidFill>
                  <a:srgbClr val="202020"/>
                </a:solidFill>
                <a:latin typeface="Boston Angel"/>
                <a:ea typeface="Boston Angel"/>
                <a:cs typeface="Boston Angel"/>
                <a:sym typeface="Boston Angel"/>
              </a:rPr>
              <a:t>XXX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49</Words>
  <Application>Microsoft Macintosh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Be Vietnam</vt:lpstr>
      <vt:lpstr>Be Vietnam Ultra-Bold</vt:lpstr>
      <vt:lpstr>Arial</vt:lpstr>
      <vt:lpstr>Boston Angel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PPT ICDenTeMS</dc:title>
  <cp:lastModifiedBy>Sekar Palupi</cp:lastModifiedBy>
  <cp:revision>2</cp:revision>
  <dcterms:created xsi:type="dcterms:W3CDTF">2006-08-16T00:00:00Z</dcterms:created>
  <dcterms:modified xsi:type="dcterms:W3CDTF">2024-09-27T00:52:09Z</dcterms:modified>
  <dc:identifier>DAGRRV_X_g4</dc:identifier>
</cp:coreProperties>
</file>