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310"/>
    <p:restoredTop sz="94701"/>
  </p:normalViewPr>
  <p:slideViewPr>
    <p:cSldViewPr>
      <p:cViewPr varScale="1">
        <p:scale>
          <a:sx n="94" d="100"/>
          <a:sy n="94" d="100"/>
        </p:scale>
        <p:origin x="200" y="5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3518" y="272795"/>
            <a:ext cx="8919910" cy="10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268475"/>
            <a:ext cx="10181590" cy="2353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9014" y="2105398"/>
            <a:ext cx="12319724" cy="43088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Endodontic Masters Competition 2025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4150705" y="4419600"/>
            <a:ext cx="3890590" cy="1007968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64135" algn="ctr">
              <a:lnSpc>
                <a:spcPct val="125000"/>
              </a:lnSpc>
              <a:spcBef>
                <a:spcPts val="100"/>
              </a:spcBef>
            </a:pPr>
            <a:r>
              <a:rPr sz="1600" spc="110" dirty="0">
                <a:latin typeface="Arial MT"/>
                <a:cs typeface="Arial MT"/>
              </a:rPr>
              <a:t>Presenter’s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70" dirty="0">
                <a:latin typeface="Arial MT"/>
                <a:cs typeface="Arial MT"/>
              </a:rPr>
              <a:t>Name</a:t>
            </a:r>
            <a:r>
              <a:rPr lang="en-US" sz="1600" spc="70" dirty="0">
                <a:latin typeface="Arial MT"/>
                <a:cs typeface="Arial MT"/>
              </a:rPr>
              <a:t>:</a:t>
            </a:r>
          </a:p>
          <a:p>
            <a:pPr marL="12700" marR="64135" algn="ctr">
              <a:lnSpc>
                <a:spcPct val="125000"/>
              </a:lnSpc>
              <a:spcBef>
                <a:spcPts val="100"/>
              </a:spcBef>
            </a:pPr>
            <a:r>
              <a:rPr sz="1600" spc="70" dirty="0">
                <a:latin typeface="Arial MT"/>
                <a:cs typeface="Arial MT"/>
              </a:rPr>
              <a:t>Email</a:t>
            </a:r>
            <a:r>
              <a:rPr lang="en-US" sz="1600" spc="70" dirty="0">
                <a:latin typeface="Arial MT"/>
                <a:cs typeface="Arial MT"/>
              </a:rPr>
              <a:t>:</a:t>
            </a:r>
          </a:p>
          <a:p>
            <a:pPr marL="12700" algn="ctr">
              <a:lnSpc>
                <a:spcPct val="100000"/>
              </a:lnSpc>
              <a:spcBef>
                <a:spcPts val="720"/>
              </a:spcBef>
            </a:pPr>
            <a:r>
              <a:rPr lang="en-US" sz="1600" spc="90" dirty="0">
                <a:latin typeface="Arial MT"/>
                <a:cs typeface="Arial MT"/>
              </a:rPr>
              <a:t>WhatsApp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114" dirty="0">
                <a:latin typeface="Arial MT"/>
                <a:cs typeface="Arial MT"/>
              </a:rPr>
              <a:t>number</a:t>
            </a:r>
            <a:r>
              <a:rPr lang="en-US" sz="1600" spc="114" dirty="0">
                <a:latin typeface="Arial MT"/>
                <a:cs typeface="Arial MT"/>
              </a:rPr>
              <a:t>: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163206" y="2839647"/>
            <a:ext cx="183528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10" dirty="0">
                <a:latin typeface="Arial"/>
                <a:cs typeface="Arial"/>
              </a:rPr>
              <a:t>Title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0616"/>
            <a:ext cx="2918668" cy="1051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9D128A-0720-E1DA-C9FF-630522734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29" y="6269853"/>
            <a:ext cx="816609" cy="3861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4911E8-030A-BD81-5E7C-EE5314F90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59" y="6309199"/>
            <a:ext cx="1171640" cy="285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B93441-816A-8C11-7ECC-7B7AE05C0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53" y="6298034"/>
            <a:ext cx="903457" cy="3298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299B3A-0908-D0D0-E127-1C2808677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48" y="1219200"/>
            <a:ext cx="2819400" cy="85078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1C880D-D168-929F-81EF-C55AD9055ABD}"/>
              </a:ext>
            </a:extLst>
          </p:cNvPr>
          <p:cNvCxnSpPr/>
          <p:nvPr/>
        </p:nvCxnSpPr>
        <p:spPr>
          <a:xfrm>
            <a:off x="137247" y="5943600"/>
            <a:ext cx="1188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10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460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CASE</a:t>
            </a:r>
            <a:r>
              <a:rPr spc="-110" dirty="0"/>
              <a:t> </a:t>
            </a:r>
            <a:r>
              <a:rPr spc="-10" dirty="0"/>
              <a:t>HISTORY/PRESENTATION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8477" y="1825244"/>
            <a:ext cx="1047877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0"/>
              </a:spcBef>
              <a:buChar char="•"/>
              <a:tabLst>
                <a:tab pos="240029" algn="l"/>
              </a:tabLst>
            </a:pPr>
            <a:r>
              <a:rPr sz="2400" spc="60" dirty="0">
                <a:latin typeface="Arial MT"/>
                <a:cs typeface="Arial MT"/>
              </a:rPr>
              <a:t>Give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80" dirty="0">
                <a:latin typeface="Arial MT"/>
                <a:cs typeface="Arial MT"/>
              </a:rPr>
              <a:t>a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140" dirty="0">
                <a:latin typeface="Arial MT"/>
                <a:cs typeface="Arial MT"/>
              </a:rPr>
              <a:t>brief</a:t>
            </a:r>
            <a:r>
              <a:rPr sz="2400" spc="210" dirty="0">
                <a:latin typeface="Arial MT"/>
                <a:cs typeface="Arial MT"/>
              </a:rPr>
              <a:t> </a:t>
            </a:r>
            <a:r>
              <a:rPr sz="2400" spc="110" dirty="0">
                <a:latin typeface="Arial MT"/>
                <a:cs typeface="Arial MT"/>
              </a:rPr>
              <a:t>and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130" dirty="0">
                <a:latin typeface="Arial MT"/>
                <a:cs typeface="Arial MT"/>
              </a:rPr>
              <a:t>clear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114" dirty="0">
                <a:latin typeface="Arial MT"/>
                <a:cs typeface="Arial MT"/>
              </a:rPr>
              <a:t>background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120" dirty="0">
                <a:latin typeface="Arial MT"/>
                <a:cs typeface="Arial MT"/>
              </a:rPr>
              <a:t>of</a:t>
            </a:r>
            <a:r>
              <a:rPr sz="2400" spc="210" dirty="0">
                <a:latin typeface="Arial MT"/>
                <a:cs typeface="Arial MT"/>
              </a:rPr>
              <a:t> </a:t>
            </a:r>
            <a:r>
              <a:rPr sz="2400" spc="130" dirty="0">
                <a:latin typeface="Arial MT"/>
                <a:cs typeface="Arial MT"/>
              </a:rPr>
              <a:t>your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110" dirty="0">
                <a:latin typeface="Arial MT"/>
                <a:cs typeface="Arial MT"/>
              </a:rPr>
              <a:t>case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130" dirty="0">
                <a:latin typeface="Arial MT"/>
                <a:cs typeface="Arial MT"/>
              </a:rPr>
              <a:t>history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110" dirty="0">
                <a:latin typeface="Arial MT"/>
                <a:cs typeface="Arial MT"/>
              </a:rPr>
              <a:t>in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80" dirty="0">
                <a:latin typeface="Arial MT"/>
                <a:cs typeface="Arial MT"/>
              </a:rPr>
              <a:t>1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170" dirty="0">
                <a:latin typeface="Arial MT"/>
                <a:cs typeface="Arial MT"/>
              </a:rPr>
              <a:t>or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80" dirty="0">
                <a:latin typeface="Arial MT"/>
                <a:cs typeface="Arial MT"/>
              </a:rPr>
              <a:t>2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95" dirty="0">
                <a:latin typeface="Arial MT"/>
                <a:cs typeface="Arial MT"/>
              </a:rPr>
              <a:t>slides</a:t>
            </a:r>
            <a:endParaRPr sz="2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spcBef>
                <a:spcPts val="2520"/>
              </a:spcBef>
              <a:buChar char="•"/>
              <a:tabLst>
                <a:tab pos="240029" algn="l"/>
              </a:tabLst>
            </a:pPr>
            <a:r>
              <a:rPr sz="2400" spc="125" dirty="0">
                <a:latin typeface="Arial MT"/>
                <a:cs typeface="Arial MT"/>
              </a:rPr>
              <a:t>Intra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114" dirty="0">
                <a:latin typeface="Arial MT"/>
                <a:cs typeface="Arial MT"/>
              </a:rPr>
              <a:t>oral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145" dirty="0">
                <a:latin typeface="Arial MT"/>
                <a:cs typeface="Arial MT"/>
              </a:rPr>
              <a:t>picture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120" dirty="0">
                <a:latin typeface="Arial MT"/>
                <a:cs typeface="Arial MT"/>
              </a:rPr>
              <a:t>of</a:t>
            </a:r>
            <a:r>
              <a:rPr sz="2400" spc="210" dirty="0">
                <a:latin typeface="Arial MT"/>
                <a:cs typeface="Arial MT"/>
              </a:rPr>
              <a:t> </a:t>
            </a:r>
            <a:r>
              <a:rPr sz="2400" spc="114" dirty="0">
                <a:latin typeface="Arial MT"/>
                <a:cs typeface="Arial MT"/>
              </a:rPr>
              <a:t>the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110" dirty="0">
                <a:latin typeface="Arial MT"/>
                <a:cs typeface="Arial MT"/>
              </a:rPr>
              <a:t>case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135" dirty="0">
                <a:latin typeface="Arial MT"/>
                <a:cs typeface="Arial MT"/>
              </a:rPr>
              <a:t>can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114" dirty="0">
                <a:latin typeface="Arial MT"/>
                <a:cs typeface="Arial MT"/>
              </a:rPr>
              <a:t>be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120" dirty="0">
                <a:latin typeface="Arial MT"/>
                <a:cs typeface="Arial MT"/>
              </a:rPr>
              <a:t>inserted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07971"/>
            <a:ext cx="39693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2800" spc="110" dirty="0">
                <a:latin typeface="Arial MT"/>
                <a:cs typeface="Arial MT"/>
              </a:rPr>
              <a:t>Diagnosis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135" dirty="0">
                <a:latin typeface="Arial MT"/>
                <a:cs typeface="Arial MT"/>
              </a:rPr>
              <a:t>of</a:t>
            </a:r>
            <a:r>
              <a:rPr sz="2800" spc="254" dirty="0">
                <a:latin typeface="Arial MT"/>
                <a:cs typeface="Arial MT"/>
              </a:rPr>
              <a:t> </a:t>
            </a:r>
            <a:r>
              <a:rPr sz="2800" spc="135" dirty="0">
                <a:latin typeface="Arial MT"/>
                <a:cs typeface="Arial MT"/>
              </a:rPr>
              <a:t>the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spc="110" dirty="0">
                <a:latin typeface="Arial MT"/>
                <a:cs typeface="Arial MT"/>
              </a:rPr>
              <a:t>case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67283"/>
            <a:ext cx="55899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5" dirty="0"/>
              <a:t>Treatment</a:t>
            </a:r>
            <a:r>
              <a:rPr spc="-90" dirty="0"/>
              <a:t> </a:t>
            </a:r>
            <a:r>
              <a:rPr spc="200" dirty="0"/>
              <a:t>sequence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</a:tabLst>
            </a:pPr>
            <a:r>
              <a:rPr spc="65" dirty="0"/>
              <a:t>The</a:t>
            </a:r>
            <a:r>
              <a:rPr spc="-70" dirty="0"/>
              <a:t> </a:t>
            </a:r>
            <a:r>
              <a:rPr spc="135" dirty="0"/>
              <a:t>treatment</a:t>
            </a:r>
            <a:r>
              <a:rPr spc="-70" dirty="0"/>
              <a:t> </a:t>
            </a:r>
            <a:r>
              <a:rPr spc="130" dirty="0"/>
              <a:t>sequence</a:t>
            </a:r>
            <a:r>
              <a:rPr spc="-65" dirty="0"/>
              <a:t> </a:t>
            </a:r>
            <a:r>
              <a:rPr spc="150" dirty="0"/>
              <a:t>can</a:t>
            </a:r>
            <a:r>
              <a:rPr spc="-70" dirty="0"/>
              <a:t> </a:t>
            </a:r>
            <a:r>
              <a:rPr spc="135" dirty="0"/>
              <a:t>be</a:t>
            </a:r>
            <a:r>
              <a:rPr spc="-70" dirty="0"/>
              <a:t> </a:t>
            </a:r>
            <a:r>
              <a:rPr spc="135" dirty="0"/>
              <a:t>detailed</a:t>
            </a:r>
            <a:r>
              <a:rPr spc="-65" dirty="0"/>
              <a:t> </a:t>
            </a:r>
            <a:r>
              <a:rPr spc="125" dirty="0"/>
              <a:t>in</a:t>
            </a:r>
            <a:r>
              <a:rPr spc="-70" dirty="0"/>
              <a:t> </a:t>
            </a:r>
            <a:r>
              <a:rPr spc="90" dirty="0"/>
              <a:t>a</a:t>
            </a:r>
            <a:r>
              <a:rPr spc="-65" dirty="0"/>
              <a:t> </a:t>
            </a:r>
            <a:r>
              <a:rPr spc="135" dirty="0"/>
              <a:t>few</a:t>
            </a:r>
            <a:r>
              <a:rPr spc="-70" dirty="0"/>
              <a:t> </a:t>
            </a:r>
            <a:r>
              <a:rPr spc="114" dirty="0"/>
              <a:t>slides</a:t>
            </a:r>
          </a:p>
          <a:p>
            <a:pPr marL="241300" marR="5080" indent="-228600">
              <a:lnSpc>
                <a:spcPts val="3100"/>
              </a:lnSpc>
              <a:spcBef>
                <a:spcPts val="969"/>
              </a:spcBef>
              <a:buChar char="•"/>
              <a:tabLst>
                <a:tab pos="241300" algn="l"/>
              </a:tabLst>
            </a:pPr>
            <a:r>
              <a:rPr spc="135" dirty="0"/>
              <a:t>Pictures</a:t>
            </a:r>
            <a:r>
              <a:rPr spc="-70" dirty="0"/>
              <a:t> </a:t>
            </a:r>
            <a:r>
              <a:rPr spc="135" dirty="0"/>
              <a:t>of</a:t>
            </a:r>
            <a:r>
              <a:rPr spc="265" dirty="0"/>
              <a:t> </a:t>
            </a:r>
            <a:r>
              <a:rPr spc="135" dirty="0"/>
              <a:t>treatment</a:t>
            </a:r>
            <a:r>
              <a:rPr spc="-65" dirty="0"/>
              <a:t> </a:t>
            </a:r>
            <a:r>
              <a:rPr spc="130" dirty="0"/>
              <a:t>sequence</a:t>
            </a:r>
            <a:r>
              <a:rPr spc="-65" dirty="0"/>
              <a:t> </a:t>
            </a:r>
            <a:r>
              <a:rPr spc="130" dirty="0"/>
              <a:t>and</a:t>
            </a:r>
            <a:r>
              <a:rPr spc="-60" dirty="0"/>
              <a:t> </a:t>
            </a:r>
            <a:r>
              <a:rPr spc="140" dirty="0"/>
              <a:t>radiograph</a:t>
            </a:r>
            <a:r>
              <a:rPr spc="-70" dirty="0"/>
              <a:t> </a:t>
            </a:r>
            <a:r>
              <a:rPr spc="130" dirty="0"/>
              <a:t>should</a:t>
            </a:r>
            <a:r>
              <a:rPr spc="-60" dirty="0"/>
              <a:t> </a:t>
            </a:r>
            <a:r>
              <a:rPr spc="110" dirty="0"/>
              <a:t>be </a:t>
            </a:r>
            <a:r>
              <a:rPr spc="130" dirty="0"/>
              <a:t>included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9078" y="629411"/>
            <a:ext cx="3045460" cy="35306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780"/>
              </a:spcBef>
            </a:pPr>
            <a:r>
              <a:rPr sz="5000" spc="250" dirty="0">
                <a:latin typeface="Arial MT"/>
                <a:cs typeface="Arial MT"/>
              </a:rPr>
              <a:t>Picture </a:t>
            </a:r>
            <a:r>
              <a:rPr sz="5000" spc="235" dirty="0">
                <a:latin typeface="Arial MT"/>
                <a:cs typeface="Arial MT"/>
              </a:rPr>
              <a:t>collage</a:t>
            </a:r>
            <a:r>
              <a:rPr sz="5000" spc="-120" dirty="0">
                <a:latin typeface="Arial MT"/>
                <a:cs typeface="Arial MT"/>
              </a:rPr>
              <a:t> </a:t>
            </a:r>
            <a:r>
              <a:rPr sz="5000" spc="225" dirty="0">
                <a:latin typeface="Arial MT"/>
                <a:cs typeface="Arial MT"/>
              </a:rPr>
              <a:t>of the </a:t>
            </a:r>
            <a:r>
              <a:rPr sz="5000" spc="254" dirty="0">
                <a:latin typeface="Arial MT"/>
                <a:cs typeface="Arial MT"/>
              </a:rPr>
              <a:t>treatment </a:t>
            </a:r>
            <a:r>
              <a:rPr sz="5000" spc="235" dirty="0">
                <a:latin typeface="Arial MT"/>
                <a:cs typeface="Arial MT"/>
              </a:rPr>
              <a:t>sequence</a:t>
            </a:r>
            <a:endParaRPr sz="5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73962" y="4381069"/>
            <a:ext cx="3505835" cy="78740"/>
            <a:chOff x="873962" y="4381069"/>
            <a:chExt cx="3505835" cy="78740"/>
          </a:xfrm>
        </p:grpSpPr>
        <p:sp>
          <p:nvSpPr>
            <p:cNvPr id="4" name="object 4"/>
            <p:cNvSpPr/>
            <p:nvPr/>
          </p:nvSpPr>
          <p:spPr>
            <a:xfrm>
              <a:off x="889638" y="4399432"/>
              <a:ext cx="3475990" cy="42545"/>
            </a:xfrm>
            <a:custGeom>
              <a:avLst/>
              <a:gdLst/>
              <a:ahLst/>
              <a:cxnLst/>
              <a:rect l="l" t="t" r="r" b="b"/>
              <a:pathLst>
                <a:path w="3475990" h="42545">
                  <a:moveTo>
                    <a:pt x="279523" y="0"/>
                  </a:moveTo>
                  <a:lnTo>
                    <a:pt x="233089" y="77"/>
                  </a:lnTo>
                  <a:lnTo>
                    <a:pt x="187724" y="735"/>
                  </a:lnTo>
                  <a:lnTo>
                    <a:pt x="142616" y="2006"/>
                  </a:lnTo>
                  <a:lnTo>
                    <a:pt x="96951" y="3924"/>
                  </a:lnTo>
                  <a:lnTo>
                    <a:pt x="49916" y="6522"/>
                  </a:lnTo>
                  <a:lnTo>
                    <a:pt x="698" y="9834"/>
                  </a:lnTo>
                  <a:lnTo>
                    <a:pt x="0" y="13581"/>
                  </a:lnTo>
                  <a:lnTo>
                    <a:pt x="889" y="24122"/>
                  </a:lnTo>
                  <a:lnTo>
                    <a:pt x="698" y="28122"/>
                  </a:lnTo>
                  <a:lnTo>
                    <a:pt x="112775" y="30213"/>
                  </a:lnTo>
                  <a:lnTo>
                    <a:pt x="222562" y="31374"/>
                  </a:lnTo>
                  <a:lnTo>
                    <a:pt x="329866" y="31746"/>
                  </a:lnTo>
                  <a:lnTo>
                    <a:pt x="434494" y="31468"/>
                  </a:lnTo>
                  <a:lnTo>
                    <a:pt x="585996" y="30135"/>
                  </a:lnTo>
                  <a:lnTo>
                    <a:pt x="774180" y="27332"/>
                  </a:lnTo>
                  <a:lnTo>
                    <a:pt x="1000027" y="22147"/>
                  </a:lnTo>
                  <a:lnTo>
                    <a:pt x="1097099" y="20711"/>
                  </a:lnTo>
                  <a:lnTo>
                    <a:pt x="1147831" y="20390"/>
                  </a:lnTo>
                  <a:lnTo>
                    <a:pt x="1200278" y="20420"/>
                  </a:lnTo>
                  <a:lnTo>
                    <a:pt x="1254628" y="20867"/>
                  </a:lnTo>
                  <a:lnTo>
                    <a:pt x="1311070" y="21796"/>
                  </a:lnTo>
                  <a:lnTo>
                    <a:pt x="1369791" y="23271"/>
                  </a:lnTo>
                  <a:lnTo>
                    <a:pt x="1430981" y="25358"/>
                  </a:lnTo>
                  <a:lnTo>
                    <a:pt x="1494828" y="28122"/>
                  </a:lnTo>
                  <a:lnTo>
                    <a:pt x="1567789" y="30719"/>
                  </a:lnTo>
                  <a:lnTo>
                    <a:pt x="1636270" y="31548"/>
                  </a:lnTo>
                  <a:lnTo>
                    <a:pt x="1700483" y="30973"/>
                  </a:lnTo>
                  <a:lnTo>
                    <a:pt x="1760643" y="29359"/>
                  </a:lnTo>
                  <a:lnTo>
                    <a:pt x="1816964" y="27069"/>
                  </a:lnTo>
                  <a:lnTo>
                    <a:pt x="1918945" y="21919"/>
                  </a:lnTo>
                  <a:lnTo>
                    <a:pt x="1965034" y="19788"/>
                  </a:lnTo>
                  <a:lnTo>
                    <a:pt x="2008141" y="18437"/>
                  </a:lnTo>
                  <a:lnTo>
                    <a:pt x="2048479" y="18230"/>
                  </a:lnTo>
                  <a:lnTo>
                    <a:pt x="2086263" y="19533"/>
                  </a:lnTo>
                  <a:lnTo>
                    <a:pt x="2121706" y="22709"/>
                  </a:lnTo>
                  <a:lnTo>
                    <a:pt x="2155024" y="28122"/>
                  </a:lnTo>
                  <a:lnTo>
                    <a:pt x="2188407" y="33884"/>
                  </a:lnTo>
                  <a:lnTo>
                    <a:pt x="2224023" y="37991"/>
                  </a:lnTo>
                  <a:lnTo>
                    <a:pt x="2262054" y="40633"/>
                  </a:lnTo>
                  <a:lnTo>
                    <a:pt x="2302682" y="41998"/>
                  </a:lnTo>
                  <a:lnTo>
                    <a:pt x="2346090" y="42276"/>
                  </a:lnTo>
                  <a:lnTo>
                    <a:pt x="2392458" y="41658"/>
                  </a:lnTo>
                  <a:lnTo>
                    <a:pt x="2441969" y="40332"/>
                  </a:lnTo>
                  <a:lnTo>
                    <a:pt x="2675080" y="31738"/>
                  </a:lnTo>
                  <a:lnTo>
                    <a:pt x="2743034" y="29716"/>
                  </a:lnTo>
                  <a:lnTo>
                    <a:pt x="2815221" y="28122"/>
                  </a:lnTo>
                  <a:lnTo>
                    <a:pt x="2887249" y="27060"/>
                  </a:lnTo>
                  <a:lnTo>
                    <a:pt x="2954776" y="26454"/>
                  </a:lnTo>
                  <a:lnTo>
                    <a:pt x="3018063" y="26228"/>
                  </a:lnTo>
                  <a:lnTo>
                    <a:pt x="3132970" y="26612"/>
                  </a:lnTo>
                  <a:lnTo>
                    <a:pt x="3323439" y="28591"/>
                  </a:lnTo>
                  <a:lnTo>
                    <a:pt x="3403192" y="28967"/>
                  </a:lnTo>
                  <a:lnTo>
                    <a:pt x="3440115" y="28735"/>
                  </a:lnTo>
                  <a:lnTo>
                    <a:pt x="3475418" y="28122"/>
                  </a:lnTo>
                  <a:lnTo>
                    <a:pt x="3475418" y="9834"/>
                  </a:lnTo>
                  <a:lnTo>
                    <a:pt x="3404508" y="8107"/>
                  </a:lnTo>
                  <a:lnTo>
                    <a:pt x="3336134" y="6900"/>
                  </a:lnTo>
                  <a:lnTo>
                    <a:pt x="3270279" y="6154"/>
                  </a:lnTo>
                  <a:lnTo>
                    <a:pt x="3206923" y="5808"/>
                  </a:lnTo>
                  <a:lnTo>
                    <a:pt x="3146049" y="5805"/>
                  </a:lnTo>
                  <a:lnTo>
                    <a:pt x="3087636" y="6083"/>
                  </a:lnTo>
                  <a:lnTo>
                    <a:pt x="2978124" y="7250"/>
                  </a:lnTo>
                  <a:lnTo>
                    <a:pt x="2746136" y="10951"/>
                  </a:lnTo>
                  <a:lnTo>
                    <a:pt x="2669666" y="11498"/>
                  </a:lnTo>
                  <a:lnTo>
                    <a:pt x="2634856" y="11334"/>
                  </a:lnTo>
                  <a:lnTo>
                    <a:pt x="2602304" y="10799"/>
                  </a:lnTo>
                  <a:lnTo>
                    <a:pt x="2526326" y="8589"/>
                  </a:lnTo>
                  <a:lnTo>
                    <a:pt x="2477446" y="8308"/>
                  </a:lnTo>
                  <a:lnTo>
                    <a:pt x="2426119" y="8770"/>
                  </a:lnTo>
                  <a:lnTo>
                    <a:pt x="2373117" y="9752"/>
                  </a:lnTo>
                  <a:lnTo>
                    <a:pt x="2211769" y="13615"/>
                  </a:lnTo>
                  <a:lnTo>
                    <a:pt x="2159774" y="14471"/>
                  </a:lnTo>
                  <a:lnTo>
                    <a:pt x="2109958" y="14742"/>
                  </a:lnTo>
                  <a:lnTo>
                    <a:pt x="2063091" y="14207"/>
                  </a:lnTo>
                  <a:lnTo>
                    <a:pt x="2019944" y="12645"/>
                  </a:lnTo>
                  <a:lnTo>
                    <a:pt x="1981288" y="9834"/>
                  </a:lnTo>
                  <a:lnTo>
                    <a:pt x="1944886" y="6788"/>
                  </a:lnTo>
                  <a:lnTo>
                    <a:pt x="1907681" y="4606"/>
                  </a:lnTo>
                  <a:lnTo>
                    <a:pt x="1869214" y="3194"/>
                  </a:lnTo>
                  <a:lnTo>
                    <a:pt x="1829027" y="2460"/>
                  </a:lnTo>
                  <a:lnTo>
                    <a:pt x="1786661" y="2310"/>
                  </a:lnTo>
                  <a:lnTo>
                    <a:pt x="1741658" y="2652"/>
                  </a:lnTo>
                  <a:lnTo>
                    <a:pt x="1693560" y="3393"/>
                  </a:lnTo>
                  <a:lnTo>
                    <a:pt x="1461040" y="8491"/>
                  </a:lnTo>
                  <a:lnTo>
                    <a:pt x="1127134" y="14663"/>
                  </a:lnTo>
                  <a:lnTo>
                    <a:pt x="1031769" y="15877"/>
                  </a:lnTo>
                  <a:lnTo>
                    <a:pt x="937243" y="16273"/>
                  </a:lnTo>
                  <a:lnTo>
                    <a:pt x="889277" y="16080"/>
                  </a:lnTo>
                  <a:lnTo>
                    <a:pt x="840301" y="15580"/>
                  </a:lnTo>
                  <a:lnTo>
                    <a:pt x="789907" y="14739"/>
                  </a:lnTo>
                  <a:lnTo>
                    <a:pt x="737688" y="13524"/>
                  </a:lnTo>
                  <a:lnTo>
                    <a:pt x="683237" y="11900"/>
                  </a:lnTo>
                  <a:lnTo>
                    <a:pt x="556213" y="7136"/>
                  </a:lnTo>
                  <a:lnTo>
                    <a:pt x="433381" y="2910"/>
                  </a:lnTo>
                  <a:lnTo>
                    <a:pt x="378856" y="1449"/>
                  </a:lnTo>
                  <a:lnTo>
                    <a:pt x="327841" y="468"/>
                  </a:lnTo>
                  <a:lnTo>
                    <a:pt x="279523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0337" y="4397445"/>
              <a:ext cx="3473450" cy="46355"/>
            </a:xfrm>
            <a:custGeom>
              <a:avLst/>
              <a:gdLst/>
              <a:ahLst/>
              <a:cxnLst/>
              <a:rect l="l" t="t" r="r" b="b"/>
              <a:pathLst>
                <a:path w="3473450" h="46354">
                  <a:moveTo>
                    <a:pt x="0" y="11821"/>
                  </a:moveTo>
                  <a:lnTo>
                    <a:pt x="48741" y="9512"/>
                  </a:lnTo>
                  <a:lnTo>
                    <a:pt x="98647" y="8636"/>
                  </a:lnTo>
                  <a:lnTo>
                    <a:pt x="149460" y="8923"/>
                  </a:lnTo>
                  <a:lnTo>
                    <a:pt x="200923" y="10104"/>
                  </a:lnTo>
                  <a:lnTo>
                    <a:pt x="252778" y="11910"/>
                  </a:lnTo>
                  <a:lnTo>
                    <a:pt x="304768" y="14071"/>
                  </a:lnTo>
                  <a:lnTo>
                    <a:pt x="356633" y="16317"/>
                  </a:lnTo>
                  <a:lnTo>
                    <a:pt x="408118" y="18381"/>
                  </a:lnTo>
                  <a:lnTo>
                    <a:pt x="458964" y="19991"/>
                  </a:lnTo>
                  <a:lnTo>
                    <a:pt x="508913" y="20879"/>
                  </a:lnTo>
                  <a:lnTo>
                    <a:pt x="557707" y="20775"/>
                  </a:lnTo>
                  <a:lnTo>
                    <a:pt x="605090" y="19411"/>
                  </a:lnTo>
                  <a:lnTo>
                    <a:pt x="650803" y="16516"/>
                  </a:lnTo>
                  <a:lnTo>
                    <a:pt x="694589" y="11821"/>
                  </a:lnTo>
                  <a:lnTo>
                    <a:pt x="741231" y="7010"/>
                  </a:lnTo>
                  <a:lnTo>
                    <a:pt x="789025" y="4540"/>
                  </a:lnTo>
                  <a:lnTo>
                    <a:pt x="837844" y="3990"/>
                  </a:lnTo>
                  <a:lnTo>
                    <a:pt x="887560" y="4942"/>
                  </a:lnTo>
                  <a:lnTo>
                    <a:pt x="938048" y="6976"/>
                  </a:lnTo>
                  <a:lnTo>
                    <a:pt x="989179" y="9672"/>
                  </a:lnTo>
                  <a:lnTo>
                    <a:pt x="1040827" y="12609"/>
                  </a:lnTo>
                  <a:lnTo>
                    <a:pt x="1092864" y="15370"/>
                  </a:lnTo>
                  <a:lnTo>
                    <a:pt x="1145165" y="17533"/>
                  </a:lnTo>
                  <a:lnTo>
                    <a:pt x="1197600" y="18680"/>
                  </a:lnTo>
                  <a:lnTo>
                    <a:pt x="1250044" y="18390"/>
                  </a:lnTo>
                  <a:lnTo>
                    <a:pt x="1302370" y="16243"/>
                  </a:lnTo>
                  <a:lnTo>
                    <a:pt x="1354449" y="11821"/>
                  </a:lnTo>
                  <a:lnTo>
                    <a:pt x="1406600" y="7402"/>
                  </a:lnTo>
                  <a:lnTo>
                    <a:pt x="1459113" y="5262"/>
                  </a:lnTo>
                  <a:lnTo>
                    <a:pt x="1511827" y="4982"/>
                  </a:lnTo>
                  <a:lnTo>
                    <a:pt x="1564579" y="6140"/>
                  </a:lnTo>
                  <a:lnTo>
                    <a:pt x="1617208" y="8315"/>
                  </a:lnTo>
                  <a:lnTo>
                    <a:pt x="1669550" y="11086"/>
                  </a:lnTo>
                  <a:lnTo>
                    <a:pt x="1721444" y="14033"/>
                  </a:lnTo>
                  <a:lnTo>
                    <a:pt x="1772728" y="16734"/>
                  </a:lnTo>
                  <a:lnTo>
                    <a:pt x="1823239" y="18769"/>
                  </a:lnTo>
                  <a:lnTo>
                    <a:pt x="1872815" y="19716"/>
                  </a:lnTo>
                  <a:lnTo>
                    <a:pt x="1921294" y="19154"/>
                  </a:lnTo>
                  <a:lnTo>
                    <a:pt x="1968513" y="16663"/>
                  </a:lnTo>
                  <a:lnTo>
                    <a:pt x="2014310" y="11821"/>
                  </a:lnTo>
                  <a:lnTo>
                    <a:pt x="2053344" y="7175"/>
                  </a:lnTo>
                  <a:lnTo>
                    <a:pt x="2092615" y="3813"/>
                  </a:lnTo>
                  <a:lnTo>
                    <a:pt x="2132461" y="1591"/>
                  </a:lnTo>
                  <a:lnTo>
                    <a:pt x="2173219" y="368"/>
                  </a:lnTo>
                  <a:lnTo>
                    <a:pt x="2215228" y="0"/>
                  </a:lnTo>
                  <a:lnTo>
                    <a:pt x="2258824" y="342"/>
                  </a:lnTo>
                  <a:lnTo>
                    <a:pt x="2304346" y="1254"/>
                  </a:lnTo>
                  <a:lnTo>
                    <a:pt x="2352131" y="2590"/>
                  </a:lnTo>
                  <a:lnTo>
                    <a:pt x="2402517" y="4208"/>
                  </a:lnTo>
                  <a:lnTo>
                    <a:pt x="2455841" y="5965"/>
                  </a:lnTo>
                  <a:lnTo>
                    <a:pt x="2512441" y="7718"/>
                  </a:lnTo>
                  <a:lnTo>
                    <a:pt x="2572656" y="9323"/>
                  </a:lnTo>
                  <a:lnTo>
                    <a:pt x="2636821" y="10638"/>
                  </a:lnTo>
                  <a:lnTo>
                    <a:pt x="2705276" y="11518"/>
                  </a:lnTo>
                  <a:lnTo>
                    <a:pt x="2778358" y="11821"/>
                  </a:lnTo>
                  <a:lnTo>
                    <a:pt x="2855571" y="11570"/>
                  </a:lnTo>
                  <a:lnTo>
                    <a:pt x="2925855" y="10953"/>
                  </a:lnTo>
                  <a:lnTo>
                    <a:pt x="2989881" y="10071"/>
                  </a:lnTo>
                  <a:lnTo>
                    <a:pt x="3048320" y="9027"/>
                  </a:lnTo>
                  <a:lnTo>
                    <a:pt x="3101842" y="7920"/>
                  </a:lnTo>
                  <a:lnTo>
                    <a:pt x="3151117" y="6852"/>
                  </a:lnTo>
                  <a:lnTo>
                    <a:pt x="3196818" y="5923"/>
                  </a:lnTo>
                  <a:lnTo>
                    <a:pt x="3239613" y="5236"/>
                  </a:lnTo>
                  <a:lnTo>
                    <a:pt x="3280175" y="4890"/>
                  </a:lnTo>
                  <a:lnTo>
                    <a:pt x="3319173" y="4986"/>
                  </a:lnTo>
                  <a:lnTo>
                    <a:pt x="3357279" y="5627"/>
                  </a:lnTo>
                  <a:lnTo>
                    <a:pt x="3395163" y="6912"/>
                  </a:lnTo>
                  <a:lnTo>
                    <a:pt x="3433495" y="8943"/>
                  </a:lnTo>
                  <a:lnTo>
                    <a:pt x="3472948" y="11821"/>
                  </a:lnTo>
                  <a:lnTo>
                    <a:pt x="3472514" y="19368"/>
                  </a:lnTo>
                  <a:lnTo>
                    <a:pt x="3472481" y="21638"/>
                  </a:lnTo>
                  <a:lnTo>
                    <a:pt x="3472948" y="30100"/>
                  </a:lnTo>
                  <a:lnTo>
                    <a:pt x="3420699" y="31900"/>
                  </a:lnTo>
                  <a:lnTo>
                    <a:pt x="3367358" y="32502"/>
                  </a:lnTo>
                  <a:lnTo>
                    <a:pt x="3313299" y="32137"/>
                  </a:lnTo>
                  <a:lnTo>
                    <a:pt x="3258896" y="31035"/>
                  </a:lnTo>
                  <a:lnTo>
                    <a:pt x="3204524" y="29426"/>
                  </a:lnTo>
                  <a:lnTo>
                    <a:pt x="3150557" y="27540"/>
                  </a:lnTo>
                  <a:lnTo>
                    <a:pt x="3097370" y="25607"/>
                  </a:lnTo>
                  <a:lnTo>
                    <a:pt x="3045338" y="23858"/>
                  </a:lnTo>
                  <a:lnTo>
                    <a:pt x="2994834" y="22522"/>
                  </a:lnTo>
                  <a:lnTo>
                    <a:pt x="2946234" y="21830"/>
                  </a:lnTo>
                  <a:lnTo>
                    <a:pt x="2899912" y="22011"/>
                  </a:lnTo>
                  <a:lnTo>
                    <a:pt x="2856242" y="23297"/>
                  </a:lnTo>
                  <a:lnTo>
                    <a:pt x="2815599" y="25916"/>
                  </a:lnTo>
                  <a:lnTo>
                    <a:pt x="2778358" y="30100"/>
                  </a:lnTo>
                  <a:lnTo>
                    <a:pt x="2734899" y="35128"/>
                  </a:lnTo>
                  <a:lnTo>
                    <a:pt x="2687697" y="38578"/>
                  </a:lnTo>
                  <a:lnTo>
                    <a:pt x="2637563" y="40649"/>
                  </a:lnTo>
                  <a:lnTo>
                    <a:pt x="2585307" y="41541"/>
                  </a:lnTo>
                  <a:lnTo>
                    <a:pt x="2531736" y="41452"/>
                  </a:lnTo>
                  <a:lnTo>
                    <a:pt x="2477661" y="40581"/>
                  </a:lnTo>
                  <a:lnTo>
                    <a:pt x="2423892" y="39129"/>
                  </a:lnTo>
                  <a:lnTo>
                    <a:pt x="2371237" y="37293"/>
                  </a:lnTo>
                  <a:lnTo>
                    <a:pt x="2320507" y="35273"/>
                  </a:lnTo>
                  <a:lnTo>
                    <a:pt x="2272511" y="33268"/>
                  </a:lnTo>
                  <a:lnTo>
                    <a:pt x="2228058" y="31478"/>
                  </a:lnTo>
                  <a:lnTo>
                    <a:pt x="2187957" y="30100"/>
                  </a:lnTo>
                  <a:lnTo>
                    <a:pt x="2151954" y="28851"/>
                  </a:lnTo>
                  <a:lnTo>
                    <a:pt x="2113465" y="27244"/>
                  </a:lnTo>
                  <a:lnTo>
                    <a:pt x="2072498" y="25436"/>
                  </a:lnTo>
                  <a:lnTo>
                    <a:pt x="2029060" y="23579"/>
                  </a:lnTo>
                  <a:lnTo>
                    <a:pt x="1983157" y="21827"/>
                  </a:lnTo>
                  <a:lnTo>
                    <a:pt x="1934798" y="20335"/>
                  </a:lnTo>
                  <a:lnTo>
                    <a:pt x="1883989" y="19256"/>
                  </a:lnTo>
                  <a:lnTo>
                    <a:pt x="1830738" y="18746"/>
                  </a:lnTo>
                  <a:lnTo>
                    <a:pt x="1775051" y="18957"/>
                  </a:lnTo>
                  <a:lnTo>
                    <a:pt x="1716936" y="20044"/>
                  </a:lnTo>
                  <a:lnTo>
                    <a:pt x="1656401" y="22160"/>
                  </a:lnTo>
                  <a:lnTo>
                    <a:pt x="1593452" y="25461"/>
                  </a:lnTo>
                  <a:lnTo>
                    <a:pt x="1528097" y="30100"/>
                  </a:lnTo>
                  <a:lnTo>
                    <a:pt x="1463119" y="34976"/>
                  </a:lnTo>
                  <a:lnTo>
                    <a:pt x="1401178" y="38910"/>
                  </a:lnTo>
                  <a:lnTo>
                    <a:pt x="1342091" y="41936"/>
                  </a:lnTo>
                  <a:lnTo>
                    <a:pt x="1285677" y="44091"/>
                  </a:lnTo>
                  <a:lnTo>
                    <a:pt x="1231754" y="45409"/>
                  </a:lnTo>
                  <a:lnTo>
                    <a:pt x="1180140" y="45927"/>
                  </a:lnTo>
                  <a:lnTo>
                    <a:pt x="1130654" y="45679"/>
                  </a:lnTo>
                  <a:lnTo>
                    <a:pt x="1083113" y="44701"/>
                  </a:lnTo>
                  <a:lnTo>
                    <a:pt x="1037337" y="43028"/>
                  </a:lnTo>
                  <a:lnTo>
                    <a:pt x="993142" y="40696"/>
                  </a:lnTo>
                  <a:lnTo>
                    <a:pt x="950349" y="37741"/>
                  </a:lnTo>
                  <a:lnTo>
                    <a:pt x="908774" y="34197"/>
                  </a:lnTo>
                  <a:lnTo>
                    <a:pt x="868237" y="30100"/>
                  </a:lnTo>
                  <a:lnTo>
                    <a:pt x="834705" y="27405"/>
                  </a:lnTo>
                  <a:lnTo>
                    <a:pt x="795830" y="25881"/>
                  </a:lnTo>
                  <a:lnTo>
                    <a:pt x="752241" y="25361"/>
                  </a:lnTo>
                  <a:lnTo>
                    <a:pt x="704568" y="25678"/>
                  </a:lnTo>
                  <a:lnTo>
                    <a:pt x="653442" y="26665"/>
                  </a:lnTo>
                  <a:lnTo>
                    <a:pt x="599493" y="28155"/>
                  </a:lnTo>
                  <a:lnTo>
                    <a:pt x="543351" y="29982"/>
                  </a:lnTo>
                  <a:lnTo>
                    <a:pt x="485647" y="31980"/>
                  </a:lnTo>
                  <a:lnTo>
                    <a:pt x="427011" y="33980"/>
                  </a:lnTo>
                  <a:lnTo>
                    <a:pt x="368073" y="35818"/>
                  </a:lnTo>
                  <a:lnTo>
                    <a:pt x="309463" y="37325"/>
                  </a:lnTo>
                  <a:lnTo>
                    <a:pt x="251812" y="38336"/>
                  </a:lnTo>
                  <a:lnTo>
                    <a:pt x="195751" y="38682"/>
                  </a:lnTo>
                  <a:lnTo>
                    <a:pt x="141908" y="38199"/>
                  </a:lnTo>
                  <a:lnTo>
                    <a:pt x="90915" y="36719"/>
                  </a:lnTo>
                  <a:lnTo>
                    <a:pt x="43402" y="34075"/>
                  </a:lnTo>
                  <a:lnTo>
                    <a:pt x="0" y="30100"/>
                  </a:lnTo>
                  <a:lnTo>
                    <a:pt x="59" y="23511"/>
                  </a:lnTo>
                  <a:lnTo>
                    <a:pt x="65" y="15577"/>
                  </a:lnTo>
                  <a:lnTo>
                    <a:pt x="0" y="11821"/>
                  </a:lnTo>
                  <a:close/>
                </a:path>
              </a:pathLst>
            </a:custGeom>
            <a:ln w="32751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1737" y="10"/>
            <a:ext cx="6878738" cy="68579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460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0"/>
              </a:spcBef>
            </a:pPr>
            <a:r>
              <a:rPr spc="204" dirty="0"/>
              <a:t>Clinical</a:t>
            </a:r>
            <a:r>
              <a:rPr spc="-130" dirty="0"/>
              <a:t> </a:t>
            </a:r>
            <a:r>
              <a:rPr spc="165" dirty="0"/>
              <a:t>Suggestion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8460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0"/>
              </a:spcBef>
            </a:pPr>
            <a:r>
              <a:rPr spc="240" dirty="0"/>
              <a:t>Short</a:t>
            </a:r>
            <a:r>
              <a:rPr spc="-125" dirty="0"/>
              <a:t> </a:t>
            </a:r>
            <a:r>
              <a:rPr spc="135" dirty="0"/>
              <a:t>Case</a:t>
            </a:r>
            <a:r>
              <a:rPr spc="-120" dirty="0"/>
              <a:t> </a:t>
            </a:r>
            <a:r>
              <a:rPr spc="180" dirty="0"/>
              <a:t>Summary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931923"/>
            <a:ext cx="9793605" cy="1689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25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spc="125" dirty="0">
                <a:latin typeface="Arial MT"/>
                <a:cs typeface="Arial MT"/>
              </a:rPr>
              <a:t>Short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65" dirty="0">
                <a:latin typeface="Arial MT"/>
                <a:cs typeface="Arial MT"/>
              </a:rPr>
              <a:t>Case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120" dirty="0">
                <a:latin typeface="Arial MT"/>
                <a:cs typeface="Arial MT"/>
              </a:rPr>
              <a:t>summary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110" dirty="0">
                <a:latin typeface="Arial MT"/>
                <a:cs typeface="Arial MT"/>
              </a:rPr>
              <a:t>and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140" dirty="0">
                <a:latin typeface="Arial MT"/>
                <a:cs typeface="Arial MT"/>
              </a:rPr>
              <a:t>supporting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130" dirty="0">
                <a:latin typeface="Arial MT"/>
                <a:cs typeface="Arial MT"/>
              </a:rPr>
              <a:t>theory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135" dirty="0">
                <a:latin typeface="Arial MT"/>
                <a:cs typeface="Arial MT"/>
              </a:rPr>
              <a:t>can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114" dirty="0">
                <a:latin typeface="Arial MT"/>
                <a:cs typeface="Arial MT"/>
              </a:rPr>
              <a:t>be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114" dirty="0">
                <a:latin typeface="Arial MT"/>
                <a:cs typeface="Arial MT"/>
              </a:rPr>
              <a:t>detailed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110" dirty="0">
                <a:latin typeface="Arial MT"/>
                <a:cs typeface="Arial MT"/>
              </a:rPr>
              <a:t>in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30" dirty="0">
                <a:latin typeface="Arial MT"/>
                <a:cs typeface="Arial MT"/>
              </a:rPr>
              <a:t>a </a:t>
            </a:r>
            <a:r>
              <a:rPr sz="2400" spc="114" dirty="0">
                <a:latin typeface="Arial MT"/>
                <a:cs typeface="Arial MT"/>
              </a:rPr>
              <a:t>few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95" dirty="0">
                <a:latin typeface="Arial MT"/>
                <a:cs typeface="Arial MT"/>
              </a:rPr>
              <a:t>slides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440"/>
              </a:spcBef>
              <a:buChar char="•"/>
              <a:tabLst>
                <a:tab pos="354965" algn="l"/>
              </a:tabLst>
            </a:pPr>
            <a:r>
              <a:rPr sz="2400" spc="75" dirty="0">
                <a:latin typeface="Arial MT"/>
                <a:cs typeface="Arial MT"/>
              </a:rPr>
              <a:t>600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140" dirty="0">
                <a:latin typeface="Arial MT"/>
                <a:cs typeface="Arial MT"/>
              </a:rPr>
              <a:t>words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55" dirty="0">
                <a:latin typeface="Arial MT"/>
                <a:cs typeface="Arial MT"/>
              </a:rPr>
              <a:t>max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94</Words>
  <Application>Microsoft Macintosh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Arial MT</vt:lpstr>
      <vt:lpstr>Office Theme</vt:lpstr>
      <vt:lpstr>PowerPoint Presentation</vt:lpstr>
      <vt:lpstr>CASE HISTORY/PRESENTATION</vt:lpstr>
      <vt:lpstr>Diagnosis</vt:lpstr>
      <vt:lpstr>Treatment sequence</vt:lpstr>
      <vt:lpstr>PowerPoint Presentation</vt:lpstr>
      <vt:lpstr>Clinical Suggestion</vt:lpstr>
      <vt:lpstr>Short Case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Dina Ratnasari</cp:lastModifiedBy>
  <cp:revision>4</cp:revision>
  <dcterms:created xsi:type="dcterms:W3CDTF">2025-02-18T14:11:25Z</dcterms:created>
  <dcterms:modified xsi:type="dcterms:W3CDTF">2025-03-19T15:06:52Z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2022-11-09T00:00:00Z</vt:filetime>
  </property>
  <property fmtid="{D5CDD505-2E9C-101B-9397-08002B2CF9AE}" pid="3" name="LastSaved">
    <vt:filetime>2025-02-18T00:00:00Z</vt:filetime>
  </property>
  <property fmtid="{D5CDD505-2E9C-101B-9397-08002B2CF9AE}" pid="4" name="Producer">
    <vt:lpwstr>macOS Version 12.5 (Build 21G72) Quartz PDFContext</vt:lpwstr>
  </property>
</Properties>
</file>