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12192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3429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6858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0287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3716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17145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0574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24003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2743200" algn="l" defTabSz="6858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3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685800" latinLnBrk="0">
      <a:defRPr sz="1200">
        <a:latin typeface="+mj-lt"/>
        <a:ea typeface="+mj-ea"/>
        <a:cs typeface="+mj-cs"/>
        <a:sym typeface="Calibri"/>
      </a:defRPr>
    </a:lvl1pPr>
    <a:lvl2pPr indent="228600" defTabSz="685800" latinLnBrk="0">
      <a:defRPr sz="1200">
        <a:latin typeface="+mj-lt"/>
        <a:ea typeface="+mj-ea"/>
        <a:cs typeface="+mj-cs"/>
        <a:sym typeface="Calibri"/>
      </a:defRPr>
    </a:lvl2pPr>
    <a:lvl3pPr indent="457200" defTabSz="685800" latinLnBrk="0">
      <a:defRPr sz="1200">
        <a:latin typeface="+mj-lt"/>
        <a:ea typeface="+mj-ea"/>
        <a:cs typeface="+mj-cs"/>
        <a:sym typeface="Calibri"/>
      </a:defRPr>
    </a:lvl3pPr>
    <a:lvl4pPr indent="685800" defTabSz="685800" latinLnBrk="0">
      <a:defRPr sz="1200">
        <a:latin typeface="+mj-lt"/>
        <a:ea typeface="+mj-ea"/>
        <a:cs typeface="+mj-cs"/>
        <a:sym typeface="Calibri"/>
      </a:defRPr>
    </a:lvl4pPr>
    <a:lvl5pPr indent="914400" defTabSz="685800" latinLnBrk="0">
      <a:defRPr sz="1200">
        <a:latin typeface="+mj-lt"/>
        <a:ea typeface="+mj-ea"/>
        <a:cs typeface="+mj-cs"/>
        <a:sym typeface="Calibri"/>
      </a:defRPr>
    </a:lvl5pPr>
    <a:lvl6pPr indent="1143000" defTabSz="685800" latinLnBrk="0">
      <a:defRPr sz="1200">
        <a:latin typeface="+mj-lt"/>
        <a:ea typeface="+mj-ea"/>
        <a:cs typeface="+mj-cs"/>
        <a:sym typeface="Calibri"/>
      </a:defRPr>
    </a:lvl6pPr>
    <a:lvl7pPr indent="1371600" defTabSz="685800" latinLnBrk="0">
      <a:defRPr sz="1200">
        <a:latin typeface="+mj-lt"/>
        <a:ea typeface="+mj-ea"/>
        <a:cs typeface="+mj-cs"/>
        <a:sym typeface="Calibri"/>
      </a:defRPr>
    </a:lvl7pPr>
    <a:lvl8pPr indent="1600200" defTabSz="685800" latinLnBrk="0">
      <a:defRPr sz="1200">
        <a:latin typeface="+mj-lt"/>
        <a:ea typeface="+mj-ea"/>
        <a:cs typeface="+mj-cs"/>
        <a:sym typeface="Calibri"/>
      </a:defRPr>
    </a:lvl8pPr>
    <a:lvl9pPr indent="1828800" defTabSz="685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1995311"/>
            <a:ext cx="7772400" cy="424462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143000" y="6403623"/>
            <a:ext cx="6858000" cy="2943577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623887" y="3039536"/>
            <a:ext cx="7886701" cy="507153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623887" y="8159047"/>
            <a:ext cx="7886701" cy="2667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628650" y="3245555"/>
            <a:ext cx="3886200" cy="773571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629841" y="649114"/>
            <a:ext cx="7886701" cy="2356556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629841" y="2988734"/>
            <a:ext cx="3868341" cy="146473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4629151" y="2988734"/>
            <a:ext cx="3887392" cy="146473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629841" y="812800"/>
            <a:ext cx="2949178" cy="2844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3887391" y="1755425"/>
            <a:ext cx="4629151" cy="866422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629840" y="3657599"/>
            <a:ext cx="2949180" cy="677615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629841" y="812800"/>
            <a:ext cx="2949178" cy="28448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3887391" y="1755425"/>
            <a:ext cx="4629151" cy="8664223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629841" y="3657600"/>
            <a:ext cx="2949178" cy="6776157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28650" y="649114"/>
            <a:ext cx="7886700" cy="2356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28650" y="3245555"/>
            <a:ext cx="7886700" cy="7735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56726" y="11500583"/>
            <a:ext cx="258624" cy="24830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429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6858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0287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3716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17145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0574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24003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2743200" algn="r" defTabSz="685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Title 1"/>
          <p:cNvSpPr txBox="1"/>
          <p:nvPr>
            <p:ph type="ctrTitle"/>
          </p:nvPr>
        </p:nvSpPr>
        <p:spPr>
          <a:xfrm>
            <a:off x="210571" y="2170800"/>
            <a:ext cx="8724095" cy="1156061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 anchor="ctr"/>
          <a:lstStyle/>
          <a:p>
            <a:pPr>
              <a:defRPr b="1" sz="2800">
                <a:latin typeface="Arial"/>
                <a:ea typeface="Arial"/>
                <a:cs typeface="Arial"/>
                <a:sym typeface="Arial"/>
              </a:defRPr>
            </a:pPr>
            <a:r>
              <a:t>Case Report</a:t>
            </a:r>
            <a:br/>
            <a:r>
              <a:rPr b="0" sz="3200"/>
              <a:t>Title </a:t>
            </a:r>
          </a:p>
        </p:txBody>
      </p:sp>
      <p:sp>
        <p:nvSpPr>
          <p:cNvPr id="95" name="Subtitle 2"/>
          <p:cNvSpPr txBox="1"/>
          <p:nvPr>
            <p:ph type="subTitle" sz="quarter" idx="1"/>
          </p:nvPr>
        </p:nvSpPr>
        <p:spPr>
          <a:xfrm>
            <a:off x="210572" y="6095998"/>
            <a:ext cx="2125494" cy="3738453"/>
          </a:xfrm>
          <a:prstGeom prst="rect">
            <a:avLst/>
          </a:prstGeom>
          <a:ln w="9525">
            <a:solidFill>
              <a:srgbClr val="000000"/>
            </a:solidFill>
            <a:round/>
          </a:ln>
        </p:spPr>
        <p:txBody>
          <a:bodyPr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Background</a:t>
            </a: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</a:p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r>
              <a:t>Purpose</a:t>
            </a:r>
          </a:p>
        </p:txBody>
      </p:sp>
      <p:grpSp>
        <p:nvGrpSpPr>
          <p:cNvPr id="98" name="Title 1"/>
          <p:cNvGrpSpPr/>
          <p:nvPr/>
        </p:nvGrpSpPr>
        <p:grpSpPr>
          <a:xfrm>
            <a:off x="210572" y="3400359"/>
            <a:ext cx="8724095" cy="587983"/>
            <a:chOff x="0" y="0"/>
            <a:chExt cx="8724094" cy="587981"/>
          </a:xfrm>
        </p:grpSpPr>
        <p:sp>
          <p:nvSpPr>
            <p:cNvPr id="96" name="Rectangle"/>
            <p:cNvSpPr/>
            <p:nvPr/>
          </p:nvSpPr>
          <p:spPr>
            <a:xfrm>
              <a:off x="0" y="0"/>
              <a:ext cx="8724095" cy="58798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97" name="Authors"/>
            <p:cNvSpPr txBox="1"/>
            <p:nvPr/>
          </p:nvSpPr>
          <p:spPr>
            <a:xfrm>
              <a:off x="50482" y="19968"/>
              <a:ext cx="8623131" cy="54804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3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Authors</a:t>
              </a:r>
            </a:p>
          </p:txBody>
        </p:sp>
      </p:grpSp>
      <p:grpSp>
        <p:nvGrpSpPr>
          <p:cNvPr id="101" name="Title 1"/>
          <p:cNvGrpSpPr/>
          <p:nvPr/>
        </p:nvGrpSpPr>
        <p:grpSpPr>
          <a:xfrm>
            <a:off x="210572" y="4089531"/>
            <a:ext cx="8724094" cy="557049"/>
            <a:chOff x="0" y="0"/>
            <a:chExt cx="8724093" cy="557048"/>
          </a:xfrm>
        </p:grpSpPr>
        <p:sp>
          <p:nvSpPr>
            <p:cNvPr id="99" name="Rectangle"/>
            <p:cNvSpPr/>
            <p:nvPr/>
          </p:nvSpPr>
          <p:spPr>
            <a:xfrm>
              <a:off x="0" y="0"/>
              <a:ext cx="8724094" cy="557049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100" name="Affiliation"/>
            <p:cNvSpPr txBox="1"/>
            <p:nvPr/>
          </p:nvSpPr>
          <p:spPr>
            <a:xfrm>
              <a:off x="50482" y="4502"/>
              <a:ext cx="8623130" cy="5480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32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Affiliation</a:t>
              </a:r>
            </a:p>
          </p:txBody>
        </p:sp>
      </p:grpSp>
      <p:grpSp>
        <p:nvGrpSpPr>
          <p:cNvPr id="104" name="Subtitle 2"/>
          <p:cNvGrpSpPr/>
          <p:nvPr/>
        </p:nvGrpSpPr>
        <p:grpSpPr>
          <a:xfrm>
            <a:off x="2410106" y="6095998"/>
            <a:ext cx="2125494" cy="3738453"/>
            <a:chOff x="0" y="0"/>
            <a:chExt cx="2125493" cy="3738452"/>
          </a:xfrm>
        </p:grpSpPr>
        <p:sp>
          <p:nvSpPr>
            <p:cNvPr id="102" name="Rectangle"/>
            <p:cNvSpPr/>
            <p:nvPr/>
          </p:nvSpPr>
          <p:spPr>
            <a:xfrm>
              <a:off x="0" y="-1"/>
              <a:ext cx="2125494" cy="373845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03" name="Case Presentation"/>
            <p:cNvSpPr txBox="1"/>
            <p:nvPr/>
          </p:nvSpPr>
          <p:spPr>
            <a:xfrm>
              <a:off x="50482" y="4762"/>
              <a:ext cx="2024530" cy="3728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Case Presentation</a:t>
              </a:r>
            </a:p>
          </p:txBody>
        </p:sp>
      </p:grpSp>
      <p:grpSp>
        <p:nvGrpSpPr>
          <p:cNvPr id="107" name="Subtitle 2"/>
          <p:cNvGrpSpPr/>
          <p:nvPr/>
        </p:nvGrpSpPr>
        <p:grpSpPr>
          <a:xfrm>
            <a:off x="4609639" y="6095998"/>
            <a:ext cx="2125495" cy="3738453"/>
            <a:chOff x="0" y="0"/>
            <a:chExt cx="2125493" cy="3738452"/>
          </a:xfrm>
        </p:grpSpPr>
        <p:sp>
          <p:nvSpPr>
            <p:cNvPr id="105" name="Rectangle"/>
            <p:cNvSpPr/>
            <p:nvPr/>
          </p:nvSpPr>
          <p:spPr>
            <a:xfrm>
              <a:off x="0" y="-1"/>
              <a:ext cx="2125494" cy="373845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06" name="Discussion"/>
            <p:cNvSpPr txBox="1"/>
            <p:nvPr/>
          </p:nvSpPr>
          <p:spPr>
            <a:xfrm>
              <a:off x="50482" y="4762"/>
              <a:ext cx="2024530" cy="372892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Discussion</a:t>
              </a:r>
            </a:p>
          </p:txBody>
        </p:sp>
      </p:grpSp>
      <p:grpSp>
        <p:nvGrpSpPr>
          <p:cNvPr id="110" name="Subtitle 2"/>
          <p:cNvGrpSpPr/>
          <p:nvPr/>
        </p:nvGrpSpPr>
        <p:grpSpPr>
          <a:xfrm>
            <a:off x="6809174" y="6095999"/>
            <a:ext cx="2125495" cy="2600529"/>
            <a:chOff x="0" y="0"/>
            <a:chExt cx="2125493" cy="2600527"/>
          </a:xfrm>
        </p:grpSpPr>
        <p:sp>
          <p:nvSpPr>
            <p:cNvPr id="108" name="Rectangle"/>
            <p:cNvSpPr/>
            <p:nvPr/>
          </p:nvSpPr>
          <p:spPr>
            <a:xfrm>
              <a:off x="0" y="-1"/>
              <a:ext cx="2125494" cy="2600529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09" name="Conclusions"/>
            <p:cNvSpPr txBox="1"/>
            <p:nvPr/>
          </p:nvSpPr>
          <p:spPr>
            <a:xfrm>
              <a:off x="50482" y="4762"/>
              <a:ext cx="2024530" cy="259100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Conclusions</a:t>
              </a:r>
            </a:p>
          </p:txBody>
        </p:sp>
      </p:grpSp>
      <p:grpSp>
        <p:nvGrpSpPr>
          <p:cNvPr id="113" name="Subtitle 2"/>
          <p:cNvGrpSpPr/>
          <p:nvPr/>
        </p:nvGrpSpPr>
        <p:grpSpPr>
          <a:xfrm>
            <a:off x="6809174" y="8852169"/>
            <a:ext cx="2125495" cy="2684835"/>
            <a:chOff x="0" y="0"/>
            <a:chExt cx="2125493" cy="2684833"/>
          </a:xfrm>
        </p:grpSpPr>
        <p:sp>
          <p:nvSpPr>
            <p:cNvPr id="111" name="Rectangle"/>
            <p:cNvSpPr/>
            <p:nvPr/>
          </p:nvSpPr>
          <p:spPr>
            <a:xfrm>
              <a:off x="0" y="0"/>
              <a:ext cx="2125494" cy="2684834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12" name="References"/>
            <p:cNvSpPr txBox="1"/>
            <p:nvPr/>
          </p:nvSpPr>
          <p:spPr>
            <a:xfrm>
              <a:off x="50482" y="4762"/>
              <a:ext cx="2024530" cy="267531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References</a:t>
              </a:r>
            </a:p>
          </p:txBody>
        </p:sp>
      </p:grpSp>
      <p:grpSp>
        <p:nvGrpSpPr>
          <p:cNvPr id="116" name="Subtitle 2"/>
          <p:cNvGrpSpPr/>
          <p:nvPr/>
        </p:nvGrpSpPr>
        <p:grpSpPr>
          <a:xfrm>
            <a:off x="4604431" y="9980996"/>
            <a:ext cx="2125494" cy="1556009"/>
            <a:chOff x="0" y="0"/>
            <a:chExt cx="2125493" cy="1556008"/>
          </a:xfrm>
        </p:grpSpPr>
        <p:sp>
          <p:nvSpPr>
            <p:cNvPr id="114" name="Rectangle"/>
            <p:cNvSpPr/>
            <p:nvPr/>
          </p:nvSpPr>
          <p:spPr>
            <a:xfrm>
              <a:off x="0" y="-1"/>
              <a:ext cx="2125494" cy="155601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15" name="Image"/>
            <p:cNvSpPr txBox="1"/>
            <p:nvPr/>
          </p:nvSpPr>
          <p:spPr>
            <a:xfrm>
              <a:off x="50482" y="4762"/>
              <a:ext cx="2024530" cy="1546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19" name="Subtitle 2"/>
          <p:cNvGrpSpPr/>
          <p:nvPr/>
        </p:nvGrpSpPr>
        <p:grpSpPr>
          <a:xfrm>
            <a:off x="2404897" y="9980993"/>
            <a:ext cx="2125494" cy="1556009"/>
            <a:chOff x="0" y="0"/>
            <a:chExt cx="2125493" cy="1556008"/>
          </a:xfrm>
        </p:grpSpPr>
        <p:sp>
          <p:nvSpPr>
            <p:cNvPr id="117" name="Rectangle"/>
            <p:cNvSpPr/>
            <p:nvPr/>
          </p:nvSpPr>
          <p:spPr>
            <a:xfrm>
              <a:off x="0" y="-1"/>
              <a:ext cx="2125494" cy="155601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18" name="Image"/>
            <p:cNvSpPr txBox="1"/>
            <p:nvPr/>
          </p:nvSpPr>
          <p:spPr>
            <a:xfrm>
              <a:off x="50482" y="4762"/>
              <a:ext cx="2024530" cy="1546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22" name="Subtitle 2"/>
          <p:cNvGrpSpPr/>
          <p:nvPr/>
        </p:nvGrpSpPr>
        <p:grpSpPr>
          <a:xfrm>
            <a:off x="210572" y="9980996"/>
            <a:ext cx="2125494" cy="1556009"/>
            <a:chOff x="0" y="0"/>
            <a:chExt cx="2125493" cy="1556008"/>
          </a:xfrm>
        </p:grpSpPr>
        <p:sp>
          <p:nvSpPr>
            <p:cNvPr id="120" name="Rectangle"/>
            <p:cNvSpPr/>
            <p:nvPr/>
          </p:nvSpPr>
          <p:spPr>
            <a:xfrm>
              <a:off x="0" y="-1"/>
              <a:ext cx="2125494" cy="1556010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914400">
                <a:lnSpc>
                  <a:spcPct val="90000"/>
                </a:lnSpc>
                <a:spcBef>
                  <a:spcPts val="1000"/>
                </a:spcBef>
                <a:defRPr sz="2400"/>
              </a:pPr>
            </a:p>
          </p:txBody>
        </p:sp>
        <p:sp>
          <p:nvSpPr>
            <p:cNvPr id="121" name="Image"/>
            <p:cNvSpPr txBox="1"/>
            <p:nvPr/>
          </p:nvSpPr>
          <p:spPr>
            <a:xfrm>
              <a:off x="50482" y="4762"/>
              <a:ext cx="2024530" cy="154648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normAutofit fontScale="100000" lnSpcReduction="0"/>
            </a:bodyPr>
            <a:lstStyle>
              <a:lvl1pPr algn="ctr" defTabSz="914400">
                <a:lnSpc>
                  <a:spcPct val="90000"/>
                </a:lnSpc>
                <a:spcBef>
                  <a:spcPts val="1000"/>
                </a:spcBef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Image</a:t>
              </a:r>
            </a:p>
          </p:txBody>
        </p:sp>
      </p:grpSp>
      <p:grpSp>
        <p:nvGrpSpPr>
          <p:cNvPr id="125" name="Title 1"/>
          <p:cNvGrpSpPr/>
          <p:nvPr/>
        </p:nvGrpSpPr>
        <p:grpSpPr>
          <a:xfrm>
            <a:off x="210571" y="4720078"/>
            <a:ext cx="8724098" cy="1274731"/>
            <a:chOff x="0" y="0"/>
            <a:chExt cx="8724096" cy="1274730"/>
          </a:xfrm>
        </p:grpSpPr>
        <p:sp>
          <p:nvSpPr>
            <p:cNvPr id="123" name="Rectangle"/>
            <p:cNvSpPr/>
            <p:nvPr/>
          </p:nvSpPr>
          <p:spPr>
            <a:xfrm>
              <a:off x="-1" y="-1"/>
              <a:ext cx="8724098" cy="1274732"/>
            </a:xfrm>
            <a:prstGeom prst="rect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 defTabSz="914400">
                <a:lnSpc>
                  <a:spcPct val="90000"/>
                </a:lnSpc>
                <a:defRPr sz="6000">
                  <a:latin typeface="Calibri Light"/>
                  <a:ea typeface="Calibri Light"/>
                  <a:cs typeface="Calibri Light"/>
                  <a:sym typeface="Calibri Light"/>
                </a:defRPr>
              </a:pPr>
            </a:p>
          </p:txBody>
        </p:sp>
        <p:sp>
          <p:nvSpPr>
            <p:cNvPr id="124" name="Abstract"/>
            <p:cNvSpPr txBox="1"/>
            <p:nvPr/>
          </p:nvSpPr>
          <p:spPr>
            <a:xfrm>
              <a:off x="50482" y="418830"/>
              <a:ext cx="8623132" cy="43707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 defTabSz="914400">
                <a:lnSpc>
                  <a:spcPct val="90000"/>
                </a:lnSpc>
                <a:defRPr sz="2400"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Abstract</a:t>
              </a:r>
            </a:p>
          </p:txBody>
        </p:sp>
      </p:grpSp>
      <p:grpSp>
        <p:nvGrpSpPr>
          <p:cNvPr id="136" name="Group 3"/>
          <p:cNvGrpSpPr/>
          <p:nvPr/>
        </p:nvGrpSpPr>
        <p:grpSpPr>
          <a:xfrm>
            <a:off x="0" y="-19949"/>
            <a:ext cx="9144000" cy="2052449"/>
            <a:chOff x="0" y="0"/>
            <a:chExt cx="9144000" cy="2052447"/>
          </a:xfrm>
        </p:grpSpPr>
        <p:sp>
          <p:nvSpPr>
            <p:cNvPr id="126" name="Rectangle 4"/>
            <p:cNvSpPr/>
            <p:nvPr/>
          </p:nvSpPr>
          <p:spPr>
            <a:xfrm>
              <a:off x="0" y="-1"/>
              <a:ext cx="9144000" cy="2052449"/>
            </a:xfrm>
            <a:prstGeom prst="rect">
              <a:avLst/>
            </a:prstGeom>
            <a:gradFill flip="none" rotWithShape="1">
              <a:gsLst>
                <a:gs pos="0">
                  <a:srgbClr val="E777E2"/>
                </a:gs>
                <a:gs pos="24500">
                  <a:srgbClr val="FFD966"/>
                </a:gs>
                <a:gs pos="50000">
                  <a:srgbClr val="CCBFDB"/>
                </a:gs>
                <a:gs pos="81100">
                  <a:srgbClr val="E777E2"/>
                </a:gs>
                <a:gs pos="100000">
                  <a:srgbClr val="E6E0ED"/>
                </a:gs>
              </a:gsLst>
              <a:path path="circle">
                <a:fillToRect l="37721" t="-19636" r="62278" b="119636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27" name="Rectangle 5"/>
            <p:cNvSpPr/>
            <p:nvPr/>
          </p:nvSpPr>
          <p:spPr>
            <a:xfrm>
              <a:off x="331845" y="312975"/>
              <a:ext cx="1163724" cy="1163725"/>
            </a:xfrm>
            <a:prstGeom prst="rect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algn="ctr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grpSp>
          <p:nvGrpSpPr>
            <p:cNvPr id="130" name="Rectangle 14"/>
            <p:cNvGrpSpPr/>
            <p:nvPr/>
          </p:nvGrpSpPr>
          <p:grpSpPr>
            <a:xfrm>
              <a:off x="7648429" y="368517"/>
              <a:ext cx="1163725" cy="1163726"/>
              <a:chOff x="0" y="0"/>
              <a:chExt cx="1163724" cy="1163724"/>
            </a:xfrm>
          </p:grpSpPr>
          <p:sp>
            <p:nvSpPr>
              <p:cNvPr id="128" name="Square"/>
              <p:cNvSpPr/>
              <p:nvPr/>
            </p:nvSpPr>
            <p:spPr>
              <a:xfrm>
                <a:off x="-1" y="-1"/>
                <a:ext cx="1163726" cy="1163726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9" name="Presenter Photo"/>
              <p:cNvSpPr txBox="1"/>
              <p:nvPr/>
            </p:nvSpPr>
            <p:spPr>
              <a:xfrm>
                <a:off x="44766" y="293183"/>
                <a:ext cx="1074192" cy="57735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5718" tIns="25718" rIns="25718" bIns="25718" numCol="1" anchor="ctr">
                <a:spAutoFit/>
              </a:bodyPr>
              <a:lstStyle>
                <a:lvl1pPr algn="ctr">
                  <a:defRPr sz="180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Presenter Photo</a:t>
                </a:r>
              </a:p>
            </p:txBody>
          </p:sp>
        </p:grpSp>
        <p:sp>
          <p:nvSpPr>
            <p:cNvPr id="131" name="Title 1"/>
            <p:cNvSpPr txBox="1"/>
            <p:nvPr/>
          </p:nvSpPr>
          <p:spPr>
            <a:xfrm>
              <a:off x="2819794" y="207883"/>
              <a:ext cx="5026411" cy="163667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25718" tIns="25718" rIns="25718" bIns="25718" numCol="1" anchor="ctr">
              <a:spAutoFit/>
            </a:bodyPr>
            <a:lstStyle/>
            <a:p>
              <a:pPr algn="ctr">
                <a:lnSpc>
                  <a:spcPct val="200000"/>
                </a:lnSpc>
                <a:defRPr b="1"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International Scientific Forum </a:t>
              </a:r>
              <a:r>
                <a:rPr b="0"/>
                <a:t> </a:t>
              </a:r>
              <a:endParaRPr sz="4500">
                <a:latin typeface="Carlito"/>
                <a:ea typeface="Carlito"/>
                <a:cs typeface="Carlito"/>
                <a:sym typeface="Carlito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FORIL XIV 2025</a:t>
              </a:r>
              <a:endParaRPr sz="4500">
                <a:latin typeface="Calibri Light"/>
                <a:ea typeface="Calibri Light"/>
                <a:cs typeface="Calibri Light"/>
                <a:sym typeface="Calibri Light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Faculty of Dentistry, Universitas Trisakti</a:t>
              </a: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Indonesia Convention Exhibition BSD</a:t>
              </a:r>
              <a:endParaRPr sz="4500">
                <a:latin typeface="Calibri Light"/>
                <a:ea typeface="Calibri Light"/>
                <a:cs typeface="Calibri Light"/>
                <a:sym typeface="Calibri Light"/>
              </a:endParaRPr>
            </a:p>
            <a:p>
              <a:pPr algn="ctr">
                <a:defRPr sz="1800">
                  <a:solidFill>
                    <a:srgbClr val="7030A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21-23 August 2025</a:t>
              </a:r>
            </a:p>
          </p:txBody>
        </p:sp>
        <p:pic>
          <p:nvPicPr>
            <p:cNvPr id="132" name="Picture 22" descr="Picture 22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264452" y="517399"/>
              <a:ext cx="1285416" cy="83552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135" name="Rectangle 23"/>
            <p:cNvGrpSpPr/>
            <p:nvPr/>
          </p:nvGrpSpPr>
          <p:grpSpPr>
            <a:xfrm>
              <a:off x="1562961" y="312975"/>
              <a:ext cx="1163724" cy="1163725"/>
              <a:chOff x="0" y="0"/>
              <a:chExt cx="1163723" cy="1163723"/>
            </a:xfrm>
          </p:grpSpPr>
          <p:sp>
            <p:nvSpPr>
              <p:cNvPr id="133" name="Square"/>
              <p:cNvSpPr/>
              <p:nvPr/>
            </p:nvSpPr>
            <p:spPr>
              <a:xfrm>
                <a:off x="-1" y="-1"/>
                <a:ext cx="1163725" cy="1163725"/>
              </a:xfrm>
              <a:prstGeom prst="rect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4" name="Presenter’s Affiliation Logo"/>
              <p:cNvSpPr txBox="1"/>
              <p:nvPr/>
            </p:nvSpPr>
            <p:spPr>
              <a:xfrm>
                <a:off x="44766" y="216567"/>
                <a:ext cx="1074191" cy="73058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square" lIns="25718" tIns="25718" rIns="25718" bIns="25718" numCol="1" anchor="ctr">
                <a:spAutoFit/>
              </a:bodyPr>
              <a:lstStyle>
                <a:lvl1pPr algn="ctr">
                  <a:defRPr sz="1600">
                    <a:latin typeface="Arial"/>
                    <a:ea typeface="Arial"/>
                    <a:cs typeface="Arial"/>
                    <a:sym typeface="Arial"/>
                  </a:defRPr>
                </a:lvl1pPr>
              </a:lstStyle>
              <a:p>
                <a:pPr/>
                <a:r>
                  <a:t>Presenter’s Affiliation Logo</a:t>
                </a:r>
              </a:p>
            </p:txBody>
          </p:sp>
        </p:grp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685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3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