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12192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685800" latinLnBrk="0">
      <a:defRPr sz="1200">
        <a:latin typeface="+mn-lt"/>
        <a:ea typeface="+mn-ea"/>
        <a:cs typeface="+mn-cs"/>
        <a:sym typeface="Calibri"/>
      </a:defRPr>
    </a:lvl1pPr>
    <a:lvl2pPr indent="228600" defTabSz="685800" latinLnBrk="0">
      <a:defRPr sz="1200">
        <a:latin typeface="+mn-lt"/>
        <a:ea typeface="+mn-ea"/>
        <a:cs typeface="+mn-cs"/>
        <a:sym typeface="Calibri"/>
      </a:defRPr>
    </a:lvl2pPr>
    <a:lvl3pPr indent="457200" defTabSz="685800" latinLnBrk="0">
      <a:defRPr sz="1200">
        <a:latin typeface="+mn-lt"/>
        <a:ea typeface="+mn-ea"/>
        <a:cs typeface="+mn-cs"/>
        <a:sym typeface="Calibri"/>
      </a:defRPr>
    </a:lvl3pPr>
    <a:lvl4pPr indent="685800" defTabSz="685800" latinLnBrk="0">
      <a:defRPr sz="1200">
        <a:latin typeface="+mn-lt"/>
        <a:ea typeface="+mn-ea"/>
        <a:cs typeface="+mn-cs"/>
        <a:sym typeface="Calibri"/>
      </a:defRPr>
    </a:lvl4pPr>
    <a:lvl5pPr indent="914400" defTabSz="685800" latinLnBrk="0">
      <a:defRPr sz="1200">
        <a:latin typeface="+mn-lt"/>
        <a:ea typeface="+mn-ea"/>
        <a:cs typeface="+mn-cs"/>
        <a:sym typeface="Calibri"/>
      </a:defRPr>
    </a:lvl5pPr>
    <a:lvl6pPr indent="1143000" defTabSz="685800" latinLnBrk="0">
      <a:defRPr sz="1200">
        <a:latin typeface="+mn-lt"/>
        <a:ea typeface="+mn-ea"/>
        <a:cs typeface="+mn-cs"/>
        <a:sym typeface="Calibri"/>
      </a:defRPr>
    </a:lvl6pPr>
    <a:lvl7pPr indent="1371600" defTabSz="685800" latinLnBrk="0">
      <a:defRPr sz="1200">
        <a:latin typeface="+mn-lt"/>
        <a:ea typeface="+mn-ea"/>
        <a:cs typeface="+mn-cs"/>
        <a:sym typeface="Calibri"/>
      </a:defRPr>
    </a:lvl7pPr>
    <a:lvl8pPr indent="1600200" defTabSz="685800" latinLnBrk="0">
      <a:defRPr sz="1200">
        <a:latin typeface="+mn-lt"/>
        <a:ea typeface="+mn-ea"/>
        <a:cs typeface="+mn-cs"/>
        <a:sym typeface="Calibri"/>
      </a:defRPr>
    </a:lvl8pPr>
    <a:lvl9pPr indent="1828800" defTabSz="685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1995310"/>
            <a:ext cx="7772400" cy="424462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143000" y="6403623"/>
            <a:ext cx="6858000" cy="2943577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623887" y="3039535"/>
            <a:ext cx="7886701" cy="507153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623887" y="8159046"/>
            <a:ext cx="7886701" cy="26670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0">
              <a:buSzTx/>
              <a:buFontTx/>
              <a:buNone/>
              <a:defRPr sz="2400"/>
            </a:lvl2pPr>
            <a:lvl3pPr marL="0" indent="0">
              <a:buSzTx/>
              <a:buFontTx/>
              <a:buNone/>
              <a:defRPr sz="2400"/>
            </a:lvl3pPr>
            <a:lvl4pPr marL="0" indent="0">
              <a:buSzTx/>
              <a:buFontTx/>
              <a:buNone/>
              <a:defRPr sz="2400"/>
            </a:lvl4pPr>
            <a:lvl5pPr marL="0" indent="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628650" y="3245554"/>
            <a:ext cx="3886200" cy="773571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629841" y="649114"/>
            <a:ext cx="7886701" cy="235655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629841" y="2988734"/>
            <a:ext cx="3868342" cy="146473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29151" y="2988734"/>
            <a:ext cx="3887393" cy="146473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629841" y="812800"/>
            <a:ext cx="2949178" cy="28448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3887391" y="1755425"/>
            <a:ext cx="4629152" cy="866422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629839" y="3657598"/>
            <a:ext cx="2949182" cy="677615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29841" y="812800"/>
            <a:ext cx="2949178" cy="28448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3887391" y="1755425"/>
            <a:ext cx="4629152" cy="86642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29841" y="3657600"/>
            <a:ext cx="2949178" cy="677615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649114"/>
            <a:ext cx="7886700" cy="2356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3245554"/>
            <a:ext cx="7886700" cy="7735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28" y="11500584"/>
            <a:ext cx="258623" cy="248304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xfrm>
            <a:off x="210571" y="2122790"/>
            <a:ext cx="8724095" cy="1204070"/>
          </a:xfrm>
          <a:prstGeom prst="rect">
            <a:avLst/>
          </a:prstGeom>
          <a:ln w="9525">
            <a:solidFill>
              <a:srgbClr val="000000"/>
            </a:solidFill>
            <a:round/>
          </a:ln>
        </p:spPr>
        <p:txBody>
          <a:bodyPr anchor="ctr"/>
          <a:lstStyle/>
          <a:p>
            <a:pPr>
              <a:defRPr b="1" sz="2800">
                <a:latin typeface="Arial"/>
                <a:ea typeface="Arial"/>
                <a:cs typeface="Arial"/>
                <a:sym typeface="Arial"/>
              </a:defRPr>
            </a:pPr>
            <a:r>
              <a:t>Applied Research</a:t>
            </a:r>
            <a:br/>
            <a:r>
              <a:rPr b="0" sz="3200"/>
              <a:t>Title</a:t>
            </a:r>
          </a:p>
        </p:txBody>
      </p:sp>
      <p:sp>
        <p:nvSpPr>
          <p:cNvPr id="95" name="Subtitle 2"/>
          <p:cNvSpPr txBox="1"/>
          <p:nvPr>
            <p:ph type="subTitle" sz="quarter" idx="1"/>
          </p:nvPr>
        </p:nvSpPr>
        <p:spPr>
          <a:xfrm>
            <a:off x="210572" y="6095998"/>
            <a:ext cx="2125494" cy="3738453"/>
          </a:xfrm>
          <a:prstGeom prst="rect">
            <a:avLst/>
          </a:prstGeom>
          <a:ln w="9525">
            <a:solidFill>
              <a:srgbClr val="000000"/>
            </a:solidFill>
            <a:round/>
          </a:ln>
        </p:spPr>
        <p:txBody>
          <a:bodyPr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Background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Purpose</a:t>
            </a:r>
          </a:p>
        </p:txBody>
      </p:sp>
      <p:grpSp>
        <p:nvGrpSpPr>
          <p:cNvPr id="98" name="Title 1"/>
          <p:cNvGrpSpPr/>
          <p:nvPr/>
        </p:nvGrpSpPr>
        <p:grpSpPr>
          <a:xfrm>
            <a:off x="210571" y="3403597"/>
            <a:ext cx="8724097" cy="584745"/>
            <a:chOff x="0" y="-1"/>
            <a:chExt cx="8724096" cy="584744"/>
          </a:xfrm>
        </p:grpSpPr>
        <p:sp>
          <p:nvSpPr>
            <p:cNvPr id="96" name="Rectangle"/>
            <p:cNvSpPr/>
            <p:nvPr/>
          </p:nvSpPr>
          <p:spPr>
            <a:xfrm>
              <a:off x="-1" y="-2"/>
              <a:ext cx="8724097" cy="584745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914400">
                <a:lnSpc>
                  <a:spcPct val="90000"/>
                </a:lnSpc>
                <a:defRPr sz="6000">
                  <a:latin typeface="Calibri Light"/>
                  <a:ea typeface="Calibri Light"/>
                  <a:cs typeface="Calibri Light"/>
                  <a:sym typeface="Calibri Light"/>
                </a:defRPr>
              </a:pPr>
            </a:p>
          </p:txBody>
        </p:sp>
        <p:sp>
          <p:nvSpPr>
            <p:cNvPr id="97" name="Authors"/>
            <p:cNvSpPr txBox="1"/>
            <p:nvPr/>
          </p:nvSpPr>
          <p:spPr>
            <a:xfrm>
              <a:off x="50482" y="18348"/>
              <a:ext cx="8623132" cy="5480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 defTabSz="914400">
                <a:lnSpc>
                  <a:spcPct val="90000"/>
                </a:lnSpc>
                <a:defRPr sz="3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Authors</a:t>
              </a:r>
            </a:p>
          </p:txBody>
        </p:sp>
      </p:grpSp>
      <p:grpSp>
        <p:nvGrpSpPr>
          <p:cNvPr id="101" name="Title 1"/>
          <p:cNvGrpSpPr/>
          <p:nvPr/>
        </p:nvGrpSpPr>
        <p:grpSpPr>
          <a:xfrm>
            <a:off x="210569" y="4061837"/>
            <a:ext cx="8724101" cy="584745"/>
            <a:chOff x="-1" y="-1"/>
            <a:chExt cx="8724100" cy="584744"/>
          </a:xfrm>
        </p:grpSpPr>
        <p:sp>
          <p:nvSpPr>
            <p:cNvPr id="99" name="Rectangle"/>
            <p:cNvSpPr/>
            <p:nvPr/>
          </p:nvSpPr>
          <p:spPr>
            <a:xfrm>
              <a:off x="-2" y="-2"/>
              <a:ext cx="8724101" cy="584745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914400">
                <a:lnSpc>
                  <a:spcPct val="90000"/>
                </a:lnSpc>
                <a:defRPr sz="6000">
                  <a:latin typeface="Calibri Light"/>
                  <a:ea typeface="Calibri Light"/>
                  <a:cs typeface="Calibri Light"/>
                  <a:sym typeface="Calibri Light"/>
                </a:defRPr>
              </a:pPr>
            </a:p>
          </p:txBody>
        </p:sp>
        <p:sp>
          <p:nvSpPr>
            <p:cNvPr id="100" name="Affiliation"/>
            <p:cNvSpPr txBox="1"/>
            <p:nvPr/>
          </p:nvSpPr>
          <p:spPr>
            <a:xfrm>
              <a:off x="50482" y="18348"/>
              <a:ext cx="8623134" cy="5480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 defTabSz="914400">
                <a:lnSpc>
                  <a:spcPct val="90000"/>
                </a:lnSpc>
                <a:defRPr sz="3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Affiliation</a:t>
              </a:r>
            </a:p>
          </p:txBody>
        </p:sp>
      </p:grpSp>
      <p:grpSp>
        <p:nvGrpSpPr>
          <p:cNvPr id="104" name="Subtitle 2"/>
          <p:cNvGrpSpPr/>
          <p:nvPr/>
        </p:nvGrpSpPr>
        <p:grpSpPr>
          <a:xfrm>
            <a:off x="2410105" y="6095997"/>
            <a:ext cx="2125496" cy="1753594"/>
            <a:chOff x="0" y="0"/>
            <a:chExt cx="2125494" cy="1753592"/>
          </a:xfrm>
        </p:grpSpPr>
        <p:sp>
          <p:nvSpPr>
            <p:cNvPr id="102" name="Rectangle"/>
            <p:cNvSpPr/>
            <p:nvPr/>
          </p:nvSpPr>
          <p:spPr>
            <a:xfrm>
              <a:off x="-1" y="-1"/>
              <a:ext cx="2125496" cy="1753594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+mn-lt"/>
                  <a:ea typeface="+mn-ea"/>
                  <a:cs typeface="+mn-cs"/>
                  <a:sym typeface="Calibri"/>
                </a:defRPr>
              </a:pPr>
            </a:p>
          </p:txBody>
        </p:sp>
        <p:sp>
          <p:nvSpPr>
            <p:cNvPr id="103" name="Materials and Methods"/>
            <p:cNvSpPr txBox="1"/>
            <p:nvPr/>
          </p:nvSpPr>
          <p:spPr>
            <a:xfrm>
              <a:off x="50482" y="4762"/>
              <a:ext cx="2024531" cy="17440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Materials and Methods</a:t>
              </a:r>
            </a:p>
          </p:txBody>
        </p:sp>
      </p:grpSp>
      <p:grpSp>
        <p:nvGrpSpPr>
          <p:cNvPr id="107" name="Subtitle 2"/>
          <p:cNvGrpSpPr/>
          <p:nvPr/>
        </p:nvGrpSpPr>
        <p:grpSpPr>
          <a:xfrm>
            <a:off x="4609639" y="6095997"/>
            <a:ext cx="2125497" cy="1753594"/>
            <a:chOff x="0" y="0"/>
            <a:chExt cx="2125496" cy="1753592"/>
          </a:xfrm>
        </p:grpSpPr>
        <p:sp>
          <p:nvSpPr>
            <p:cNvPr id="105" name="Rectangle"/>
            <p:cNvSpPr/>
            <p:nvPr/>
          </p:nvSpPr>
          <p:spPr>
            <a:xfrm>
              <a:off x="-1" y="-1"/>
              <a:ext cx="2125498" cy="1753594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+mn-lt"/>
                  <a:ea typeface="+mn-ea"/>
                  <a:cs typeface="+mn-cs"/>
                  <a:sym typeface="Calibri"/>
                </a:defRPr>
              </a:pPr>
            </a:p>
          </p:txBody>
        </p:sp>
        <p:sp>
          <p:nvSpPr>
            <p:cNvPr id="106" name="Results and Discussion"/>
            <p:cNvSpPr txBox="1"/>
            <p:nvPr/>
          </p:nvSpPr>
          <p:spPr>
            <a:xfrm>
              <a:off x="50482" y="4762"/>
              <a:ext cx="2024532" cy="17440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Results and Discussion</a:t>
              </a:r>
            </a:p>
          </p:txBody>
        </p:sp>
      </p:grpSp>
      <p:grpSp>
        <p:nvGrpSpPr>
          <p:cNvPr id="110" name="Subtitle 2"/>
          <p:cNvGrpSpPr/>
          <p:nvPr/>
        </p:nvGrpSpPr>
        <p:grpSpPr>
          <a:xfrm>
            <a:off x="6809174" y="6095997"/>
            <a:ext cx="2125497" cy="2600532"/>
            <a:chOff x="0" y="0"/>
            <a:chExt cx="2125496" cy="2600530"/>
          </a:xfrm>
        </p:grpSpPr>
        <p:sp>
          <p:nvSpPr>
            <p:cNvPr id="108" name="Rectangle"/>
            <p:cNvSpPr/>
            <p:nvPr/>
          </p:nvSpPr>
          <p:spPr>
            <a:xfrm>
              <a:off x="-1" y="-1"/>
              <a:ext cx="2125498" cy="260053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+mn-lt"/>
                  <a:ea typeface="+mn-ea"/>
                  <a:cs typeface="+mn-cs"/>
                  <a:sym typeface="Calibri"/>
                </a:defRPr>
              </a:pPr>
            </a:p>
          </p:txBody>
        </p:sp>
        <p:sp>
          <p:nvSpPr>
            <p:cNvPr id="109" name="Conclusions"/>
            <p:cNvSpPr txBox="1"/>
            <p:nvPr/>
          </p:nvSpPr>
          <p:spPr>
            <a:xfrm>
              <a:off x="50482" y="4762"/>
              <a:ext cx="2024532" cy="25910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Conclusions</a:t>
              </a:r>
            </a:p>
          </p:txBody>
        </p:sp>
      </p:grpSp>
      <p:grpSp>
        <p:nvGrpSpPr>
          <p:cNvPr id="113" name="Subtitle 2"/>
          <p:cNvGrpSpPr/>
          <p:nvPr/>
        </p:nvGrpSpPr>
        <p:grpSpPr>
          <a:xfrm>
            <a:off x="4609641" y="7996134"/>
            <a:ext cx="2125497" cy="1838321"/>
            <a:chOff x="0" y="0"/>
            <a:chExt cx="2125496" cy="1838319"/>
          </a:xfrm>
        </p:grpSpPr>
        <p:sp>
          <p:nvSpPr>
            <p:cNvPr id="111" name="Rectangle"/>
            <p:cNvSpPr/>
            <p:nvPr/>
          </p:nvSpPr>
          <p:spPr>
            <a:xfrm>
              <a:off x="-1" y="-1"/>
              <a:ext cx="2125498" cy="1838321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+mn-lt"/>
                  <a:ea typeface="+mn-ea"/>
                  <a:cs typeface="+mn-cs"/>
                  <a:sym typeface="Calibri"/>
                </a:defRPr>
              </a:pPr>
            </a:p>
          </p:txBody>
        </p:sp>
        <p:sp>
          <p:nvSpPr>
            <p:cNvPr id="112" name="Graphs/…"/>
            <p:cNvSpPr txBox="1"/>
            <p:nvPr/>
          </p:nvSpPr>
          <p:spPr>
            <a:xfrm>
              <a:off x="50482" y="4762"/>
              <a:ext cx="2024532" cy="18287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normAutofit fontScale="100000" lnSpcReduction="0"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Graphs/</a:t>
              </a:r>
            </a:p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Tables</a:t>
              </a:r>
            </a:p>
          </p:txBody>
        </p:sp>
      </p:grpSp>
      <p:grpSp>
        <p:nvGrpSpPr>
          <p:cNvPr id="116" name="Subtitle 2"/>
          <p:cNvGrpSpPr/>
          <p:nvPr/>
        </p:nvGrpSpPr>
        <p:grpSpPr>
          <a:xfrm>
            <a:off x="2410104" y="7996131"/>
            <a:ext cx="2125496" cy="1838321"/>
            <a:chOff x="0" y="0"/>
            <a:chExt cx="2125494" cy="1838319"/>
          </a:xfrm>
        </p:grpSpPr>
        <p:sp>
          <p:nvSpPr>
            <p:cNvPr id="114" name="Rectangle"/>
            <p:cNvSpPr/>
            <p:nvPr/>
          </p:nvSpPr>
          <p:spPr>
            <a:xfrm>
              <a:off x="-1" y="-1"/>
              <a:ext cx="2125496" cy="1838321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+mn-lt"/>
                  <a:ea typeface="+mn-ea"/>
                  <a:cs typeface="+mn-cs"/>
                  <a:sym typeface="Calibri"/>
                </a:defRPr>
              </a:pPr>
            </a:p>
          </p:txBody>
        </p:sp>
        <p:sp>
          <p:nvSpPr>
            <p:cNvPr id="115" name="Research Flow Chart"/>
            <p:cNvSpPr txBox="1"/>
            <p:nvPr/>
          </p:nvSpPr>
          <p:spPr>
            <a:xfrm>
              <a:off x="50482" y="4762"/>
              <a:ext cx="2024531" cy="18287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Research Flow Chart</a:t>
              </a:r>
            </a:p>
          </p:txBody>
        </p:sp>
      </p:grpSp>
      <p:grpSp>
        <p:nvGrpSpPr>
          <p:cNvPr id="119" name="Subtitle 2"/>
          <p:cNvGrpSpPr/>
          <p:nvPr/>
        </p:nvGrpSpPr>
        <p:grpSpPr>
          <a:xfrm>
            <a:off x="6809174" y="8852168"/>
            <a:ext cx="2125497" cy="2684837"/>
            <a:chOff x="0" y="0"/>
            <a:chExt cx="2125496" cy="2684836"/>
          </a:xfrm>
        </p:grpSpPr>
        <p:sp>
          <p:nvSpPr>
            <p:cNvPr id="117" name="Rectangle"/>
            <p:cNvSpPr/>
            <p:nvPr/>
          </p:nvSpPr>
          <p:spPr>
            <a:xfrm>
              <a:off x="-1" y="-1"/>
              <a:ext cx="2125498" cy="2684837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+mn-lt"/>
                  <a:ea typeface="+mn-ea"/>
                  <a:cs typeface="+mn-cs"/>
                  <a:sym typeface="Calibri"/>
                </a:defRPr>
              </a:pPr>
            </a:p>
          </p:txBody>
        </p:sp>
        <p:sp>
          <p:nvSpPr>
            <p:cNvPr id="118" name="References"/>
            <p:cNvSpPr txBox="1"/>
            <p:nvPr/>
          </p:nvSpPr>
          <p:spPr>
            <a:xfrm>
              <a:off x="50482" y="4761"/>
              <a:ext cx="2024532" cy="26753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References</a:t>
              </a:r>
            </a:p>
          </p:txBody>
        </p:sp>
      </p:grpSp>
      <p:grpSp>
        <p:nvGrpSpPr>
          <p:cNvPr id="122" name="Subtitle 2"/>
          <p:cNvGrpSpPr/>
          <p:nvPr/>
        </p:nvGrpSpPr>
        <p:grpSpPr>
          <a:xfrm>
            <a:off x="4604430" y="9980995"/>
            <a:ext cx="2125496" cy="1556012"/>
            <a:chOff x="0" y="-1"/>
            <a:chExt cx="2125494" cy="1556011"/>
          </a:xfrm>
        </p:grpSpPr>
        <p:sp>
          <p:nvSpPr>
            <p:cNvPr id="120" name="Rectangle"/>
            <p:cNvSpPr/>
            <p:nvPr/>
          </p:nvSpPr>
          <p:spPr>
            <a:xfrm>
              <a:off x="-1" y="-2"/>
              <a:ext cx="2125496" cy="155601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+mn-lt"/>
                  <a:ea typeface="+mn-ea"/>
                  <a:cs typeface="+mn-cs"/>
                  <a:sym typeface="Calibri"/>
                </a:defRPr>
              </a:pPr>
            </a:p>
          </p:txBody>
        </p:sp>
        <p:sp>
          <p:nvSpPr>
            <p:cNvPr id="121" name="Image"/>
            <p:cNvSpPr txBox="1"/>
            <p:nvPr/>
          </p:nvSpPr>
          <p:spPr>
            <a:xfrm>
              <a:off x="50482" y="4761"/>
              <a:ext cx="2024531" cy="15464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Image</a:t>
              </a:r>
            </a:p>
          </p:txBody>
        </p:sp>
      </p:grpSp>
      <p:grpSp>
        <p:nvGrpSpPr>
          <p:cNvPr id="125" name="Subtitle 2"/>
          <p:cNvGrpSpPr/>
          <p:nvPr/>
        </p:nvGrpSpPr>
        <p:grpSpPr>
          <a:xfrm>
            <a:off x="2404896" y="9980992"/>
            <a:ext cx="2125496" cy="1556012"/>
            <a:chOff x="0" y="-1"/>
            <a:chExt cx="2125494" cy="1556011"/>
          </a:xfrm>
        </p:grpSpPr>
        <p:sp>
          <p:nvSpPr>
            <p:cNvPr id="123" name="Rectangle"/>
            <p:cNvSpPr/>
            <p:nvPr/>
          </p:nvSpPr>
          <p:spPr>
            <a:xfrm>
              <a:off x="-1" y="-2"/>
              <a:ext cx="2125496" cy="155601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+mn-lt"/>
                  <a:ea typeface="+mn-ea"/>
                  <a:cs typeface="+mn-cs"/>
                  <a:sym typeface="Calibri"/>
                </a:defRPr>
              </a:pPr>
            </a:p>
          </p:txBody>
        </p:sp>
        <p:sp>
          <p:nvSpPr>
            <p:cNvPr id="124" name="Image"/>
            <p:cNvSpPr txBox="1"/>
            <p:nvPr/>
          </p:nvSpPr>
          <p:spPr>
            <a:xfrm>
              <a:off x="50482" y="4761"/>
              <a:ext cx="2024531" cy="15464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Image</a:t>
              </a:r>
            </a:p>
          </p:txBody>
        </p:sp>
      </p:grpSp>
      <p:grpSp>
        <p:nvGrpSpPr>
          <p:cNvPr id="128" name="Subtitle 2"/>
          <p:cNvGrpSpPr/>
          <p:nvPr/>
        </p:nvGrpSpPr>
        <p:grpSpPr>
          <a:xfrm>
            <a:off x="210571" y="9980995"/>
            <a:ext cx="2125496" cy="1556012"/>
            <a:chOff x="0" y="-1"/>
            <a:chExt cx="2125494" cy="1556011"/>
          </a:xfrm>
        </p:grpSpPr>
        <p:sp>
          <p:nvSpPr>
            <p:cNvPr id="126" name="Rectangle"/>
            <p:cNvSpPr/>
            <p:nvPr/>
          </p:nvSpPr>
          <p:spPr>
            <a:xfrm>
              <a:off x="-1" y="-2"/>
              <a:ext cx="2125496" cy="155601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+mn-lt"/>
                  <a:ea typeface="+mn-ea"/>
                  <a:cs typeface="+mn-cs"/>
                  <a:sym typeface="Calibri"/>
                </a:defRPr>
              </a:pPr>
            </a:p>
          </p:txBody>
        </p:sp>
        <p:sp>
          <p:nvSpPr>
            <p:cNvPr id="127" name="Image"/>
            <p:cNvSpPr txBox="1"/>
            <p:nvPr/>
          </p:nvSpPr>
          <p:spPr>
            <a:xfrm>
              <a:off x="50482" y="4761"/>
              <a:ext cx="2024531" cy="15464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Image</a:t>
              </a:r>
            </a:p>
          </p:txBody>
        </p:sp>
      </p:grpSp>
      <p:grpSp>
        <p:nvGrpSpPr>
          <p:cNvPr id="131" name="Title 1"/>
          <p:cNvGrpSpPr/>
          <p:nvPr/>
        </p:nvGrpSpPr>
        <p:grpSpPr>
          <a:xfrm>
            <a:off x="210569" y="4720077"/>
            <a:ext cx="8724101" cy="1274734"/>
            <a:chOff x="-1" y="0"/>
            <a:chExt cx="8724100" cy="1274732"/>
          </a:xfrm>
        </p:grpSpPr>
        <p:sp>
          <p:nvSpPr>
            <p:cNvPr id="129" name="Rectangle"/>
            <p:cNvSpPr/>
            <p:nvPr/>
          </p:nvSpPr>
          <p:spPr>
            <a:xfrm>
              <a:off x="-2" y="-1"/>
              <a:ext cx="8724101" cy="1274734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914400">
                <a:lnSpc>
                  <a:spcPct val="90000"/>
                </a:lnSpc>
                <a:defRPr sz="6000">
                  <a:latin typeface="Calibri Light"/>
                  <a:ea typeface="Calibri Light"/>
                  <a:cs typeface="Calibri Light"/>
                  <a:sym typeface="Calibri Light"/>
                </a:defRPr>
              </a:pPr>
            </a:p>
          </p:txBody>
        </p:sp>
        <p:sp>
          <p:nvSpPr>
            <p:cNvPr id="130" name="Abstract"/>
            <p:cNvSpPr txBox="1"/>
            <p:nvPr/>
          </p:nvSpPr>
          <p:spPr>
            <a:xfrm>
              <a:off x="50482" y="418830"/>
              <a:ext cx="8623134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 defTabSz="914400">
                <a:lnSpc>
                  <a:spcPct val="90000"/>
                </a:lnSpc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Abstract</a:t>
              </a:r>
            </a:p>
          </p:txBody>
        </p:sp>
      </p:grpSp>
      <p:grpSp>
        <p:nvGrpSpPr>
          <p:cNvPr id="142" name="Group 15"/>
          <p:cNvGrpSpPr/>
          <p:nvPr/>
        </p:nvGrpSpPr>
        <p:grpSpPr>
          <a:xfrm>
            <a:off x="0" y="-19951"/>
            <a:ext cx="9144000" cy="2052452"/>
            <a:chOff x="0" y="-1"/>
            <a:chExt cx="9144000" cy="2052450"/>
          </a:xfrm>
        </p:grpSpPr>
        <p:sp>
          <p:nvSpPr>
            <p:cNvPr id="132" name="Rectangle 23"/>
            <p:cNvSpPr/>
            <p:nvPr/>
          </p:nvSpPr>
          <p:spPr>
            <a:xfrm>
              <a:off x="0" y="-2"/>
              <a:ext cx="9144000" cy="2052452"/>
            </a:xfrm>
            <a:prstGeom prst="rect">
              <a:avLst/>
            </a:prstGeom>
            <a:gradFill flip="none" rotWithShape="1">
              <a:gsLst>
                <a:gs pos="0">
                  <a:srgbClr val="E777E2"/>
                </a:gs>
                <a:gs pos="24500">
                  <a:srgbClr val="FFD966"/>
                </a:gs>
                <a:gs pos="50000">
                  <a:srgbClr val="CCBFDB"/>
                </a:gs>
                <a:gs pos="81100">
                  <a:srgbClr val="E777E2"/>
                </a:gs>
                <a:gs pos="100000">
                  <a:srgbClr val="E6E0ED"/>
                </a:gs>
              </a:gsLst>
              <a:path path="circle">
                <a:fillToRect l="37721" t="-19636" r="62278" b="11963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</a:p>
          </p:txBody>
        </p:sp>
        <p:sp>
          <p:nvSpPr>
            <p:cNvPr id="133" name="Rectangle 3"/>
            <p:cNvSpPr/>
            <p:nvPr/>
          </p:nvSpPr>
          <p:spPr>
            <a:xfrm>
              <a:off x="331844" y="312975"/>
              <a:ext cx="1163725" cy="1163727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grpSp>
          <p:nvGrpSpPr>
            <p:cNvPr id="136" name="Rectangle 5"/>
            <p:cNvGrpSpPr/>
            <p:nvPr/>
          </p:nvGrpSpPr>
          <p:grpSpPr>
            <a:xfrm>
              <a:off x="7648428" y="368516"/>
              <a:ext cx="1163728" cy="1163730"/>
              <a:chOff x="-1" y="-1"/>
              <a:chExt cx="1163727" cy="1163729"/>
            </a:xfrm>
          </p:grpSpPr>
          <p:sp>
            <p:nvSpPr>
              <p:cNvPr id="134" name="Square"/>
              <p:cNvSpPr/>
              <p:nvPr/>
            </p:nvSpPr>
            <p:spPr>
              <a:xfrm>
                <a:off x="-2" y="-2"/>
                <a:ext cx="1163728" cy="1163731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35" name="Presenter Photo"/>
              <p:cNvSpPr txBox="1"/>
              <p:nvPr/>
            </p:nvSpPr>
            <p:spPr>
              <a:xfrm>
                <a:off x="44766" y="293183"/>
                <a:ext cx="1074193" cy="57735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25718" tIns="25718" rIns="25718" bIns="25718" numCol="1" anchor="ctr">
                <a:spAutoFit/>
              </a:bodyPr>
              <a:lstStyle>
                <a:lvl1pPr algn="ctr">
                  <a:defRPr sz="1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Presenter Photo</a:t>
                </a:r>
              </a:p>
            </p:txBody>
          </p:sp>
        </p:grpSp>
        <p:sp>
          <p:nvSpPr>
            <p:cNvPr id="137" name="Title 1"/>
            <p:cNvSpPr txBox="1"/>
            <p:nvPr/>
          </p:nvSpPr>
          <p:spPr>
            <a:xfrm>
              <a:off x="2819793" y="207883"/>
              <a:ext cx="5026413" cy="16366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5718" tIns="25718" rIns="25718" bIns="25718" numCol="1" anchor="ctr">
              <a:spAutoFit/>
            </a:bodyPr>
            <a:lstStyle/>
            <a:p>
              <a:pPr algn="ctr">
                <a:lnSpc>
                  <a:spcPct val="200000"/>
                </a:lnSpc>
                <a:defRPr b="1" sz="1800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International Scientific Forum </a:t>
              </a:r>
              <a:r>
                <a:rPr b="0"/>
                <a:t> </a:t>
              </a:r>
              <a:endParaRPr sz="4500">
                <a:latin typeface="Carlito"/>
                <a:ea typeface="Carlito"/>
                <a:cs typeface="Carlito"/>
                <a:sym typeface="Carlito"/>
              </a:endParaRPr>
            </a:p>
            <a:p>
              <a:pPr algn="ctr">
                <a:defRPr sz="1800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FORIL XIV 2025</a:t>
              </a:r>
              <a:endParaRPr sz="4500">
                <a:latin typeface="Calibri Light"/>
                <a:ea typeface="Calibri Light"/>
                <a:cs typeface="Calibri Light"/>
                <a:sym typeface="Calibri Light"/>
              </a:endParaRPr>
            </a:p>
            <a:p>
              <a:pPr algn="ctr">
                <a:defRPr sz="1800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Faculty of Dentistry, Universitas Trisakti</a:t>
              </a:r>
            </a:p>
            <a:p>
              <a:pPr algn="ctr">
                <a:defRPr sz="1800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Indonesia Convention Exhibition BSD</a:t>
              </a:r>
              <a:endParaRPr sz="4500">
                <a:latin typeface="Calibri Light"/>
                <a:ea typeface="Calibri Light"/>
                <a:cs typeface="Calibri Light"/>
                <a:sym typeface="Calibri Light"/>
              </a:endParaRPr>
            </a:p>
            <a:p>
              <a:pPr algn="ctr">
                <a:defRPr sz="1800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21-23 August 2025</a:t>
              </a:r>
            </a:p>
          </p:txBody>
        </p:sp>
        <p:pic>
          <p:nvPicPr>
            <p:cNvPr id="138" name="Picture 4" descr="Picture 4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64451" y="517399"/>
              <a:ext cx="1285417" cy="8355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41" name="Rectangle 14"/>
            <p:cNvGrpSpPr/>
            <p:nvPr/>
          </p:nvGrpSpPr>
          <p:grpSpPr>
            <a:xfrm>
              <a:off x="1562959" y="312974"/>
              <a:ext cx="1163728" cy="1163729"/>
              <a:chOff x="0" y="0"/>
              <a:chExt cx="1163726" cy="1163727"/>
            </a:xfrm>
          </p:grpSpPr>
          <p:sp>
            <p:nvSpPr>
              <p:cNvPr id="139" name="Square"/>
              <p:cNvSpPr/>
              <p:nvPr/>
            </p:nvSpPr>
            <p:spPr>
              <a:xfrm>
                <a:off x="-1" y="-1"/>
                <a:ext cx="1163727" cy="1163729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40" name="Presenter’s Affiliation Logo"/>
              <p:cNvSpPr txBox="1"/>
              <p:nvPr/>
            </p:nvSpPr>
            <p:spPr>
              <a:xfrm>
                <a:off x="44766" y="216567"/>
                <a:ext cx="1074192" cy="73058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25718" tIns="25718" rIns="25718" bIns="25718" numCol="1" anchor="ctr">
                <a:spAutoFit/>
              </a:bodyPr>
              <a:lstStyle>
                <a:lvl1pPr algn="ctr">
                  <a:defRPr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Presenter’s Affiliation Logo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3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3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3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3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